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93" r:id="rId4"/>
    <p:sldId id="534" r:id="rId5"/>
    <p:sldId id="535" r:id="rId6"/>
    <p:sldId id="547" r:id="rId7"/>
    <p:sldId id="537" r:id="rId8"/>
    <p:sldId id="545" r:id="rId9"/>
    <p:sldId id="549" r:id="rId10"/>
    <p:sldId id="550" r:id="rId11"/>
    <p:sldId id="541" r:id="rId12"/>
    <p:sldId id="543" r:id="rId13"/>
    <p:sldId id="548" r:id="rId14"/>
    <p:sldId id="546" r:id="rId15"/>
    <p:sldId id="553" r:id="rId16"/>
    <p:sldId id="551" r:id="rId17"/>
    <p:sldId id="3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14F5C7-98B8-48CA-8D73-EB41DBAAABE5}">
          <p14:sldIdLst>
            <p14:sldId id="256"/>
            <p14:sldId id="293"/>
            <p14:sldId id="534"/>
            <p14:sldId id="535"/>
            <p14:sldId id="547"/>
            <p14:sldId id="537"/>
            <p14:sldId id="545"/>
            <p14:sldId id="549"/>
            <p14:sldId id="550"/>
            <p14:sldId id="541"/>
            <p14:sldId id="543"/>
            <p14:sldId id="548"/>
            <p14:sldId id="546"/>
            <p14:sldId id="553"/>
            <p14:sldId id="551"/>
            <p14:sldId id="3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65" d="100"/>
          <a:sy n="65" d="100"/>
        </p:scale>
        <p:origin x="93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67546-92BF-4B07-9CB8-57F90AC8BF8C}" type="doc">
      <dgm:prSet loTypeId="urn:microsoft.com/office/officeart/2005/8/layout/list1" loCatId="list" qsTypeId="urn:microsoft.com/office/officeart/2005/8/quickstyle/simple1" qsCatId="simple" csTypeId="urn:microsoft.com/office/officeart/2005/8/colors/accent6_2" csCatId="accent6" phldr="1"/>
      <dgm:spPr/>
    </dgm:pt>
    <dgm:pt modelId="{616BBF83-6E79-4560-862B-923B34B5905D}">
      <dgm:prSet phldrT="[Text]"/>
      <dgm:spPr/>
      <dgm:t>
        <a:bodyPr/>
        <a:lstStyle/>
        <a:p>
          <a:r>
            <a:rPr lang="en-US" dirty="0"/>
            <a:t>B1. </a:t>
          </a:r>
          <a:r>
            <a:rPr lang="en-US" dirty="0" err="1"/>
            <a:t>Tạo</a:t>
          </a:r>
          <a:r>
            <a:rPr lang="en-US" dirty="0"/>
            <a:t> </a:t>
          </a:r>
          <a:r>
            <a:rPr lang="en-US" dirty="0" err="1"/>
            <a:t>danh</a:t>
          </a:r>
          <a:r>
            <a:rPr lang="en-US" dirty="0"/>
            <a:t> </a:t>
          </a:r>
          <a:r>
            <a:rPr lang="en-US" dirty="0" err="1"/>
            <a:t>sách</a:t>
          </a:r>
          <a:r>
            <a:rPr lang="en-US" dirty="0"/>
            <a:t> </a:t>
          </a:r>
          <a:r>
            <a:rPr lang="en-US" dirty="0" err="1"/>
            <a:t>cán</a:t>
          </a:r>
          <a:r>
            <a:rPr lang="en-US" dirty="0"/>
            <a:t> </a:t>
          </a:r>
          <a:r>
            <a:rPr lang="en-US" dirty="0" err="1"/>
            <a:t>bộ</a:t>
          </a:r>
          <a:r>
            <a:rPr lang="en-US"/>
            <a:t> đội</a:t>
          </a:r>
          <a:r>
            <a:rPr lang="en-US" dirty="0"/>
            <a:t>  </a:t>
          </a:r>
          <a:r>
            <a:rPr lang="en-US" dirty="0" err="1"/>
            <a:t>tiêm</a:t>
          </a:r>
          <a:r>
            <a:rPr lang="en-US" dirty="0"/>
            <a:t> (</a:t>
          </a:r>
          <a:r>
            <a:rPr lang="en-US" dirty="0" err="1"/>
            <a:t>trước</a:t>
          </a:r>
          <a:r>
            <a:rPr lang="en-US" dirty="0"/>
            <a:t> </a:t>
          </a:r>
          <a:r>
            <a:rPr lang="en-US" dirty="0" err="1"/>
            <a:t>khi</a:t>
          </a:r>
          <a:r>
            <a:rPr lang="en-US" dirty="0"/>
            <a:t> </a:t>
          </a:r>
          <a:r>
            <a:rPr lang="en-US" dirty="0" err="1"/>
            <a:t>lập</a:t>
          </a:r>
          <a:r>
            <a:rPr lang="en-US" dirty="0"/>
            <a:t> </a:t>
          </a:r>
          <a:r>
            <a:rPr lang="en-US" dirty="0" err="1"/>
            <a:t>kế</a:t>
          </a:r>
          <a:r>
            <a:rPr lang="en-US" dirty="0"/>
            <a:t> </a:t>
          </a:r>
          <a:r>
            <a:rPr lang="en-US" dirty="0" err="1"/>
            <a:t>hoạch</a:t>
          </a:r>
          <a:r>
            <a:rPr lang="en-US" dirty="0"/>
            <a:t>)</a:t>
          </a:r>
        </a:p>
      </dgm:t>
    </dgm:pt>
    <dgm:pt modelId="{ED31CD3F-8560-4ED0-97EA-06FDF53E3790}" type="parTrans" cxnId="{1A3F1417-6EC6-400F-9554-F51978105860}">
      <dgm:prSet/>
      <dgm:spPr/>
      <dgm:t>
        <a:bodyPr/>
        <a:lstStyle/>
        <a:p>
          <a:endParaRPr lang="en-US"/>
        </a:p>
      </dgm:t>
    </dgm:pt>
    <dgm:pt modelId="{01E007DF-AB36-42D8-A630-1C0DA328F1E5}" type="sibTrans" cxnId="{1A3F1417-6EC6-400F-9554-F51978105860}">
      <dgm:prSet/>
      <dgm:spPr/>
      <dgm:t>
        <a:bodyPr/>
        <a:lstStyle/>
        <a:p>
          <a:endParaRPr lang="en-US"/>
        </a:p>
      </dgm:t>
    </dgm:pt>
    <dgm:pt modelId="{33EBD643-46EE-442A-97FD-877BB900ACB2}">
      <dgm:prSet phldrT="[Text]"/>
      <dgm:spPr/>
      <dgm:t>
        <a:bodyPr/>
        <a:lstStyle/>
        <a:p>
          <a:r>
            <a:rPr lang="en-US" dirty="0"/>
            <a:t>B3. </a:t>
          </a:r>
          <a:r>
            <a:rPr lang="en-US" dirty="0" err="1"/>
            <a:t>Tạo</a:t>
          </a:r>
          <a:r>
            <a:rPr lang="en-US" dirty="0"/>
            <a:t> </a:t>
          </a:r>
          <a:r>
            <a:rPr lang="en-US" dirty="0" err="1"/>
            <a:t>ekip</a:t>
          </a:r>
          <a:r>
            <a:rPr lang="en-US" dirty="0"/>
            <a:t> </a:t>
          </a:r>
          <a:r>
            <a:rPr lang="en-US" dirty="0" err="1"/>
            <a:t>tiêm</a:t>
          </a:r>
          <a:endParaRPr lang="en-US" dirty="0"/>
        </a:p>
      </dgm:t>
    </dgm:pt>
    <dgm:pt modelId="{6D950C2E-E588-4D19-918B-660788E597F5}" type="parTrans" cxnId="{1C87BE55-50DD-4331-9444-EC31095A3ABB}">
      <dgm:prSet/>
      <dgm:spPr/>
      <dgm:t>
        <a:bodyPr/>
        <a:lstStyle/>
        <a:p>
          <a:endParaRPr lang="en-US"/>
        </a:p>
      </dgm:t>
    </dgm:pt>
    <dgm:pt modelId="{CD4D7880-CE77-4FC0-AE2F-CEBD14A96270}" type="sibTrans" cxnId="{1C87BE55-50DD-4331-9444-EC31095A3ABB}">
      <dgm:prSet/>
      <dgm:spPr/>
      <dgm:t>
        <a:bodyPr/>
        <a:lstStyle/>
        <a:p>
          <a:endParaRPr lang="en-US"/>
        </a:p>
      </dgm:t>
    </dgm:pt>
    <dgm:pt modelId="{047582BD-5ACE-44AF-8560-1EE2A3F20F8F}">
      <dgm:prSet phldrT="[Text]"/>
      <dgm:spPr/>
      <dgm:t>
        <a:bodyPr/>
        <a:lstStyle/>
        <a:p>
          <a:r>
            <a:rPr lang="en-US" dirty="0"/>
            <a:t>B4. </a:t>
          </a:r>
          <a:r>
            <a:rPr lang="en-US" dirty="0" err="1"/>
            <a:t>Thiết</a:t>
          </a:r>
          <a:r>
            <a:rPr lang="en-US" dirty="0"/>
            <a:t> </a:t>
          </a:r>
          <a:r>
            <a:rPr lang="en-US" dirty="0" err="1"/>
            <a:t>lập</a:t>
          </a:r>
          <a:r>
            <a:rPr lang="en-US" dirty="0"/>
            <a:t> </a:t>
          </a:r>
          <a:r>
            <a:rPr lang="en-US" dirty="0" err="1"/>
            <a:t>địa</a:t>
          </a:r>
          <a:r>
            <a:rPr lang="en-US" dirty="0"/>
            <a:t> </a:t>
          </a:r>
          <a:r>
            <a:rPr lang="en-US" dirty="0" err="1"/>
            <a:t>điểm</a:t>
          </a:r>
          <a:r>
            <a:rPr lang="en-US" dirty="0"/>
            <a:t> </a:t>
          </a:r>
          <a:r>
            <a:rPr lang="en-US" dirty="0" err="1"/>
            <a:t>tiêm</a:t>
          </a:r>
          <a:endParaRPr lang="en-US" dirty="0"/>
        </a:p>
      </dgm:t>
    </dgm:pt>
    <dgm:pt modelId="{33943296-653A-4D7A-99EF-ED629757E66B}" type="parTrans" cxnId="{04309435-D580-4B54-B7BB-02AA5EDB3155}">
      <dgm:prSet/>
      <dgm:spPr/>
      <dgm:t>
        <a:bodyPr/>
        <a:lstStyle/>
        <a:p>
          <a:endParaRPr lang="en-US"/>
        </a:p>
      </dgm:t>
    </dgm:pt>
    <dgm:pt modelId="{954F0950-F81D-4F3F-97FE-A26192C7CCC4}" type="sibTrans" cxnId="{04309435-D580-4B54-B7BB-02AA5EDB3155}">
      <dgm:prSet/>
      <dgm:spPr/>
      <dgm:t>
        <a:bodyPr/>
        <a:lstStyle/>
        <a:p>
          <a:endParaRPr lang="en-US"/>
        </a:p>
      </dgm:t>
    </dgm:pt>
    <dgm:pt modelId="{016CD8CD-869A-4DCD-87E0-1CA0B3C253E0}">
      <dgm:prSet phldrT="[Text]"/>
      <dgm:spPr/>
      <dgm:t>
        <a:bodyPr/>
        <a:lstStyle/>
        <a:p>
          <a:r>
            <a:rPr lang="en-US"/>
            <a:t>B5. </a:t>
          </a:r>
          <a:r>
            <a:rPr lang="en-US" dirty="0" err="1"/>
            <a:t>Cập</a:t>
          </a:r>
          <a:r>
            <a:rPr lang="en-US" dirty="0"/>
            <a:t> </a:t>
          </a:r>
          <a:r>
            <a:rPr lang="en-US" dirty="0" err="1"/>
            <a:t>nhật</a:t>
          </a:r>
          <a:r>
            <a:rPr lang="en-US" dirty="0"/>
            <a:t> </a:t>
          </a:r>
          <a:r>
            <a:rPr lang="en-US" dirty="0" err="1"/>
            <a:t>kết</a:t>
          </a:r>
          <a:r>
            <a:rPr lang="en-US" dirty="0"/>
            <a:t> </a:t>
          </a:r>
          <a:r>
            <a:rPr lang="en-US" dirty="0" err="1"/>
            <a:t>quả</a:t>
          </a:r>
          <a:r>
            <a:rPr lang="en-US" dirty="0"/>
            <a:t> </a:t>
          </a:r>
          <a:r>
            <a:rPr lang="en-US" dirty="0" err="1"/>
            <a:t>tiêm</a:t>
          </a:r>
          <a:r>
            <a:rPr lang="en-US" dirty="0"/>
            <a:t> 2 </a:t>
          </a:r>
          <a:r>
            <a:rPr lang="en-US" dirty="0" err="1"/>
            <a:t>bước</a:t>
          </a:r>
          <a:endParaRPr lang="en-US" dirty="0"/>
        </a:p>
      </dgm:t>
    </dgm:pt>
    <dgm:pt modelId="{1EB380E6-E0D8-4252-8FC2-3B6C1E8118D8}" type="parTrans" cxnId="{432554E1-481C-48D1-A7D8-21591825BD01}">
      <dgm:prSet/>
      <dgm:spPr/>
      <dgm:t>
        <a:bodyPr/>
        <a:lstStyle/>
        <a:p>
          <a:endParaRPr lang="en-US"/>
        </a:p>
      </dgm:t>
    </dgm:pt>
    <dgm:pt modelId="{8685C8E4-9C48-46C6-BE55-62BE07E1CE37}" type="sibTrans" cxnId="{432554E1-481C-48D1-A7D8-21591825BD01}">
      <dgm:prSet/>
      <dgm:spPr/>
      <dgm:t>
        <a:bodyPr/>
        <a:lstStyle/>
        <a:p>
          <a:endParaRPr lang="en-US"/>
        </a:p>
      </dgm:t>
    </dgm:pt>
    <dgm:pt modelId="{6ADF45CC-17D8-4173-892A-8CC7DB4BBE95}">
      <dgm:prSet phldrT="[Text]"/>
      <dgm:spPr/>
      <dgm:t>
        <a:bodyPr/>
        <a:lstStyle/>
        <a:p>
          <a:r>
            <a:rPr lang="en-US" dirty="0"/>
            <a:t>B2. </a:t>
          </a:r>
          <a:r>
            <a:rPr lang="en-US" dirty="0" err="1"/>
            <a:t>Lập</a:t>
          </a:r>
          <a:r>
            <a:rPr lang="en-US" dirty="0"/>
            <a:t> </a:t>
          </a:r>
          <a:r>
            <a:rPr lang="en-US" dirty="0" err="1"/>
            <a:t>kế</a:t>
          </a:r>
          <a:r>
            <a:rPr lang="en-US" dirty="0"/>
            <a:t> </a:t>
          </a:r>
          <a:r>
            <a:rPr lang="en-US" dirty="0" err="1"/>
            <a:t>hoạch</a:t>
          </a:r>
          <a:r>
            <a:rPr lang="en-US" dirty="0"/>
            <a:t> </a:t>
          </a:r>
          <a:r>
            <a:rPr lang="en-US" dirty="0" err="1"/>
            <a:t>tiêm</a:t>
          </a:r>
          <a:endParaRPr lang="en-US" dirty="0"/>
        </a:p>
      </dgm:t>
    </dgm:pt>
    <dgm:pt modelId="{48F42003-EC08-4DE6-968E-672C5FAC1378}" type="parTrans" cxnId="{53B59C04-A1C5-4626-9905-9658CA0C5298}">
      <dgm:prSet/>
      <dgm:spPr/>
      <dgm:t>
        <a:bodyPr/>
        <a:lstStyle/>
        <a:p>
          <a:endParaRPr lang="en-US"/>
        </a:p>
      </dgm:t>
    </dgm:pt>
    <dgm:pt modelId="{320BA243-FF8F-4055-9C42-72E3F2DBB126}" type="sibTrans" cxnId="{53B59C04-A1C5-4626-9905-9658CA0C5298}">
      <dgm:prSet/>
      <dgm:spPr/>
      <dgm:t>
        <a:bodyPr/>
        <a:lstStyle/>
        <a:p>
          <a:endParaRPr lang="en-US"/>
        </a:p>
      </dgm:t>
    </dgm:pt>
    <dgm:pt modelId="{298B380A-6AE6-4642-BAA8-36EE17FD6845}" type="pres">
      <dgm:prSet presAssocID="{C2167546-92BF-4B07-9CB8-57F90AC8BF8C}" presName="linear" presStyleCnt="0">
        <dgm:presLayoutVars>
          <dgm:dir/>
          <dgm:animLvl val="lvl"/>
          <dgm:resizeHandles val="exact"/>
        </dgm:presLayoutVars>
      </dgm:prSet>
      <dgm:spPr/>
    </dgm:pt>
    <dgm:pt modelId="{CAD9D4A1-9E8B-4D57-9390-3596196E8EA6}" type="pres">
      <dgm:prSet presAssocID="{616BBF83-6E79-4560-862B-923B34B5905D}" presName="parentLin" presStyleCnt="0"/>
      <dgm:spPr/>
    </dgm:pt>
    <dgm:pt modelId="{84BBA8F3-D7EA-430A-BA84-4ADC4CB02237}" type="pres">
      <dgm:prSet presAssocID="{616BBF83-6E79-4560-862B-923B34B5905D}" presName="parentLeftMargin" presStyleLbl="node1" presStyleIdx="0" presStyleCnt="5"/>
      <dgm:spPr/>
    </dgm:pt>
    <dgm:pt modelId="{39CA971D-4191-49C5-8211-837403D1EE98}" type="pres">
      <dgm:prSet presAssocID="{616BBF83-6E79-4560-862B-923B34B5905D}" presName="parentText" presStyleLbl="node1" presStyleIdx="0" presStyleCnt="5">
        <dgm:presLayoutVars>
          <dgm:chMax val="0"/>
          <dgm:bulletEnabled val="1"/>
        </dgm:presLayoutVars>
      </dgm:prSet>
      <dgm:spPr/>
    </dgm:pt>
    <dgm:pt modelId="{E4288F96-46AD-46AC-9495-F0B9AD27EAA6}" type="pres">
      <dgm:prSet presAssocID="{616BBF83-6E79-4560-862B-923B34B5905D}" presName="negativeSpace" presStyleCnt="0"/>
      <dgm:spPr/>
    </dgm:pt>
    <dgm:pt modelId="{AD247A6E-A15E-4BD3-87BA-466BAF522900}" type="pres">
      <dgm:prSet presAssocID="{616BBF83-6E79-4560-862B-923B34B5905D}" presName="childText" presStyleLbl="conFgAcc1" presStyleIdx="0" presStyleCnt="5">
        <dgm:presLayoutVars>
          <dgm:bulletEnabled val="1"/>
        </dgm:presLayoutVars>
      </dgm:prSet>
      <dgm:spPr/>
    </dgm:pt>
    <dgm:pt modelId="{D1F7480A-B0BC-468E-A350-0355E18A5882}" type="pres">
      <dgm:prSet presAssocID="{01E007DF-AB36-42D8-A630-1C0DA328F1E5}" presName="spaceBetweenRectangles" presStyleCnt="0"/>
      <dgm:spPr/>
    </dgm:pt>
    <dgm:pt modelId="{45F34025-8B9A-417C-A1E0-D720DF08E8DA}" type="pres">
      <dgm:prSet presAssocID="{6ADF45CC-17D8-4173-892A-8CC7DB4BBE95}" presName="parentLin" presStyleCnt="0"/>
      <dgm:spPr/>
    </dgm:pt>
    <dgm:pt modelId="{DFD705A8-D4FE-4749-A670-6D7B7CF7BD6A}" type="pres">
      <dgm:prSet presAssocID="{6ADF45CC-17D8-4173-892A-8CC7DB4BBE95}" presName="parentLeftMargin" presStyleLbl="node1" presStyleIdx="0" presStyleCnt="5"/>
      <dgm:spPr/>
    </dgm:pt>
    <dgm:pt modelId="{476268BA-7B9D-4707-944D-F3976D5ECCFB}" type="pres">
      <dgm:prSet presAssocID="{6ADF45CC-17D8-4173-892A-8CC7DB4BBE95}" presName="parentText" presStyleLbl="node1" presStyleIdx="1" presStyleCnt="5">
        <dgm:presLayoutVars>
          <dgm:chMax val="0"/>
          <dgm:bulletEnabled val="1"/>
        </dgm:presLayoutVars>
      </dgm:prSet>
      <dgm:spPr/>
    </dgm:pt>
    <dgm:pt modelId="{FA2FA173-9FFE-44E8-A423-EFDD99449556}" type="pres">
      <dgm:prSet presAssocID="{6ADF45CC-17D8-4173-892A-8CC7DB4BBE95}" presName="negativeSpace" presStyleCnt="0"/>
      <dgm:spPr/>
    </dgm:pt>
    <dgm:pt modelId="{BEBF4B1B-16B6-4D85-AFDF-1E26A476DCB0}" type="pres">
      <dgm:prSet presAssocID="{6ADF45CC-17D8-4173-892A-8CC7DB4BBE95}" presName="childText" presStyleLbl="conFgAcc1" presStyleIdx="1" presStyleCnt="5">
        <dgm:presLayoutVars>
          <dgm:bulletEnabled val="1"/>
        </dgm:presLayoutVars>
      </dgm:prSet>
      <dgm:spPr/>
    </dgm:pt>
    <dgm:pt modelId="{EB34F333-E852-4C5A-8E67-73288CC40112}" type="pres">
      <dgm:prSet presAssocID="{320BA243-FF8F-4055-9C42-72E3F2DBB126}" presName="spaceBetweenRectangles" presStyleCnt="0"/>
      <dgm:spPr/>
    </dgm:pt>
    <dgm:pt modelId="{E1576F05-D501-4E5E-9B68-4517C07D2018}" type="pres">
      <dgm:prSet presAssocID="{33EBD643-46EE-442A-97FD-877BB900ACB2}" presName="parentLin" presStyleCnt="0"/>
      <dgm:spPr/>
    </dgm:pt>
    <dgm:pt modelId="{13D19685-C47C-473E-BCF6-F6B26CDFDE3D}" type="pres">
      <dgm:prSet presAssocID="{33EBD643-46EE-442A-97FD-877BB900ACB2}" presName="parentLeftMargin" presStyleLbl="node1" presStyleIdx="1" presStyleCnt="5"/>
      <dgm:spPr/>
    </dgm:pt>
    <dgm:pt modelId="{DC11AC75-7C1F-428A-B45C-6E713171853D}" type="pres">
      <dgm:prSet presAssocID="{33EBD643-46EE-442A-97FD-877BB900ACB2}" presName="parentText" presStyleLbl="node1" presStyleIdx="2" presStyleCnt="5">
        <dgm:presLayoutVars>
          <dgm:chMax val="0"/>
          <dgm:bulletEnabled val="1"/>
        </dgm:presLayoutVars>
      </dgm:prSet>
      <dgm:spPr/>
    </dgm:pt>
    <dgm:pt modelId="{7A66D386-B3C8-4F67-B8AD-E4C0B04F6B68}" type="pres">
      <dgm:prSet presAssocID="{33EBD643-46EE-442A-97FD-877BB900ACB2}" presName="negativeSpace" presStyleCnt="0"/>
      <dgm:spPr/>
    </dgm:pt>
    <dgm:pt modelId="{0BE59750-372C-4D4B-8948-2AC2651FA483}" type="pres">
      <dgm:prSet presAssocID="{33EBD643-46EE-442A-97FD-877BB900ACB2}" presName="childText" presStyleLbl="conFgAcc1" presStyleIdx="2" presStyleCnt="5">
        <dgm:presLayoutVars>
          <dgm:bulletEnabled val="1"/>
        </dgm:presLayoutVars>
      </dgm:prSet>
      <dgm:spPr/>
    </dgm:pt>
    <dgm:pt modelId="{C28D2C99-7B78-4FBC-A120-C2D1239304A0}" type="pres">
      <dgm:prSet presAssocID="{CD4D7880-CE77-4FC0-AE2F-CEBD14A96270}" presName="spaceBetweenRectangles" presStyleCnt="0"/>
      <dgm:spPr/>
    </dgm:pt>
    <dgm:pt modelId="{527FA76E-27CE-4C0C-B1E2-528D7B6165B3}" type="pres">
      <dgm:prSet presAssocID="{047582BD-5ACE-44AF-8560-1EE2A3F20F8F}" presName="parentLin" presStyleCnt="0"/>
      <dgm:spPr/>
    </dgm:pt>
    <dgm:pt modelId="{18919FED-408B-4E98-9E93-AC716A0A6A26}" type="pres">
      <dgm:prSet presAssocID="{047582BD-5ACE-44AF-8560-1EE2A3F20F8F}" presName="parentLeftMargin" presStyleLbl="node1" presStyleIdx="2" presStyleCnt="5"/>
      <dgm:spPr/>
    </dgm:pt>
    <dgm:pt modelId="{C0312E75-7322-4835-81DB-A017800D63AE}" type="pres">
      <dgm:prSet presAssocID="{047582BD-5ACE-44AF-8560-1EE2A3F20F8F}" presName="parentText" presStyleLbl="node1" presStyleIdx="3" presStyleCnt="5">
        <dgm:presLayoutVars>
          <dgm:chMax val="0"/>
          <dgm:bulletEnabled val="1"/>
        </dgm:presLayoutVars>
      </dgm:prSet>
      <dgm:spPr/>
    </dgm:pt>
    <dgm:pt modelId="{19EE5D11-233E-448C-8441-FA62E8DD7294}" type="pres">
      <dgm:prSet presAssocID="{047582BD-5ACE-44AF-8560-1EE2A3F20F8F}" presName="negativeSpace" presStyleCnt="0"/>
      <dgm:spPr/>
    </dgm:pt>
    <dgm:pt modelId="{D512A68D-E9D9-4B1D-9382-AB4D0E02A504}" type="pres">
      <dgm:prSet presAssocID="{047582BD-5ACE-44AF-8560-1EE2A3F20F8F}" presName="childText" presStyleLbl="conFgAcc1" presStyleIdx="3" presStyleCnt="5">
        <dgm:presLayoutVars>
          <dgm:bulletEnabled val="1"/>
        </dgm:presLayoutVars>
      </dgm:prSet>
      <dgm:spPr/>
    </dgm:pt>
    <dgm:pt modelId="{FF9A7598-E39D-4157-9EC3-2ACF81851E86}" type="pres">
      <dgm:prSet presAssocID="{954F0950-F81D-4F3F-97FE-A26192C7CCC4}" presName="spaceBetweenRectangles" presStyleCnt="0"/>
      <dgm:spPr/>
    </dgm:pt>
    <dgm:pt modelId="{A6D3B0AF-EF61-43AC-A0D3-7E913DE109F3}" type="pres">
      <dgm:prSet presAssocID="{016CD8CD-869A-4DCD-87E0-1CA0B3C253E0}" presName="parentLin" presStyleCnt="0"/>
      <dgm:spPr/>
    </dgm:pt>
    <dgm:pt modelId="{CF7D5176-595E-44B4-88B4-E781138C6316}" type="pres">
      <dgm:prSet presAssocID="{016CD8CD-869A-4DCD-87E0-1CA0B3C253E0}" presName="parentLeftMargin" presStyleLbl="node1" presStyleIdx="3" presStyleCnt="5"/>
      <dgm:spPr/>
    </dgm:pt>
    <dgm:pt modelId="{6DF06C13-FE76-4FF8-823F-637B393E66C7}" type="pres">
      <dgm:prSet presAssocID="{016CD8CD-869A-4DCD-87E0-1CA0B3C253E0}" presName="parentText" presStyleLbl="node1" presStyleIdx="4" presStyleCnt="5">
        <dgm:presLayoutVars>
          <dgm:chMax val="0"/>
          <dgm:bulletEnabled val="1"/>
        </dgm:presLayoutVars>
      </dgm:prSet>
      <dgm:spPr/>
    </dgm:pt>
    <dgm:pt modelId="{1B29C81A-7E03-4398-A57B-6A1A9A13C005}" type="pres">
      <dgm:prSet presAssocID="{016CD8CD-869A-4DCD-87E0-1CA0B3C253E0}" presName="negativeSpace" presStyleCnt="0"/>
      <dgm:spPr/>
    </dgm:pt>
    <dgm:pt modelId="{705B1BC3-C5A5-4C46-834B-B50874A5D745}" type="pres">
      <dgm:prSet presAssocID="{016CD8CD-869A-4DCD-87E0-1CA0B3C253E0}" presName="childText" presStyleLbl="conFgAcc1" presStyleIdx="4" presStyleCnt="5">
        <dgm:presLayoutVars>
          <dgm:bulletEnabled val="1"/>
        </dgm:presLayoutVars>
      </dgm:prSet>
      <dgm:spPr/>
    </dgm:pt>
  </dgm:ptLst>
  <dgm:cxnLst>
    <dgm:cxn modelId="{88668C00-42EA-4959-B9A8-A3D9095C75C8}" type="presOf" srcId="{616BBF83-6E79-4560-862B-923B34B5905D}" destId="{39CA971D-4191-49C5-8211-837403D1EE98}" srcOrd="1" destOrd="0" presId="urn:microsoft.com/office/officeart/2005/8/layout/list1"/>
    <dgm:cxn modelId="{53B59C04-A1C5-4626-9905-9658CA0C5298}" srcId="{C2167546-92BF-4B07-9CB8-57F90AC8BF8C}" destId="{6ADF45CC-17D8-4173-892A-8CC7DB4BBE95}" srcOrd="1" destOrd="0" parTransId="{48F42003-EC08-4DE6-968E-672C5FAC1378}" sibTransId="{320BA243-FF8F-4055-9C42-72E3F2DBB126}"/>
    <dgm:cxn modelId="{69204D09-E24D-4590-9797-DB7A879C7B51}" type="presOf" srcId="{016CD8CD-869A-4DCD-87E0-1CA0B3C253E0}" destId="{6DF06C13-FE76-4FF8-823F-637B393E66C7}" srcOrd="1" destOrd="0" presId="urn:microsoft.com/office/officeart/2005/8/layout/list1"/>
    <dgm:cxn modelId="{519E5D15-9658-4612-B575-833B501751D9}" type="presOf" srcId="{016CD8CD-869A-4DCD-87E0-1CA0B3C253E0}" destId="{CF7D5176-595E-44B4-88B4-E781138C6316}" srcOrd="0" destOrd="0" presId="urn:microsoft.com/office/officeart/2005/8/layout/list1"/>
    <dgm:cxn modelId="{F866B615-4DFC-437C-A983-3AEA22404A68}" type="presOf" srcId="{C2167546-92BF-4B07-9CB8-57F90AC8BF8C}" destId="{298B380A-6AE6-4642-BAA8-36EE17FD6845}" srcOrd="0" destOrd="0" presId="urn:microsoft.com/office/officeart/2005/8/layout/list1"/>
    <dgm:cxn modelId="{1A3F1417-6EC6-400F-9554-F51978105860}" srcId="{C2167546-92BF-4B07-9CB8-57F90AC8BF8C}" destId="{616BBF83-6E79-4560-862B-923B34B5905D}" srcOrd="0" destOrd="0" parTransId="{ED31CD3F-8560-4ED0-97EA-06FDF53E3790}" sibTransId="{01E007DF-AB36-42D8-A630-1C0DA328F1E5}"/>
    <dgm:cxn modelId="{04309435-D580-4B54-B7BB-02AA5EDB3155}" srcId="{C2167546-92BF-4B07-9CB8-57F90AC8BF8C}" destId="{047582BD-5ACE-44AF-8560-1EE2A3F20F8F}" srcOrd="3" destOrd="0" parTransId="{33943296-653A-4D7A-99EF-ED629757E66B}" sibTransId="{954F0950-F81D-4F3F-97FE-A26192C7CCC4}"/>
    <dgm:cxn modelId="{74075346-1A5E-4B12-8CCA-080A0E4E6097}" type="presOf" srcId="{33EBD643-46EE-442A-97FD-877BB900ACB2}" destId="{13D19685-C47C-473E-BCF6-F6B26CDFDE3D}" srcOrd="0" destOrd="0" presId="urn:microsoft.com/office/officeart/2005/8/layout/list1"/>
    <dgm:cxn modelId="{AF61646C-B15B-4DF6-9B4E-DD0C5F9F6175}" type="presOf" srcId="{616BBF83-6E79-4560-862B-923B34B5905D}" destId="{84BBA8F3-D7EA-430A-BA84-4ADC4CB02237}" srcOrd="0" destOrd="0" presId="urn:microsoft.com/office/officeart/2005/8/layout/list1"/>
    <dgm:cxn modelId="{C6C3F74C-5534-4C02-BA5F-50E2E137FB50}" type="presOf" srcId="{6ADF45CC-17D8-4173-892A-8CC7DB4BBE95}" destId="{476268BA-7B9D-4707-944D-F3976D5ECCFB}" srcOrd="1" destOrd="0" presId="urn:microsoft.com/office/officeart/2005/8/layout/list1"/>
    <dgm:cxn modelId="{1C87BE55-50DD-4331-9444-EC31095A3ABB}" srcId="{C2167546-92BF-4B07-9CB8-57F90AC8BF8C}" destId="{33EBD643-46EE-442A-97FD-877BB900ACB2}" srcOrd="2" destOrd="0" parTransId="{6D950C2E-E588-4D19-918B-660788E597F5}" sibTransId="{CD4D7880-CE77-4FC0-AE2F-CEBD14A96270}"/>
    <dgm:cxn modelId="{EAA3D481-6EC0-43E2-B265-0F3959ECCB55}" type="presOf" srcId="{047582BD-5ACE-44AF-8560-1EE2A3F20F8F}" destId="{C0312E75-7322-4835-81DB-A017800D63AE}" srcOrd="1" destOrd="0" presId="urn:microsoft.com/office/officeart/2005/8/layout/list1"/>
    <dgm:cxn modelId="{A67D798C-8DD9-436C-BDF1-A8A17D072406}" type="presOf" srcId="{33EBD643-46EE-442A-97FD-877BB900ACB2}" destId="{DC11AC75-7C1F-428A-B45C-6E713171853D}" srcOrd="1" destOrd="0" presId="urn:microsoft.com/office/officeart/2005/8/layout/list1"/>
    <dgm:cxn modelId="{939ACCAB-885E-4F8D-8B75-38C36F54FA5D}" type="presOf" srcId="{047582BD-5ACE-44AF-8560-1EE2A3F20F8F}" destId="{18919FED-408B-4E98-9E93-AC716A0A6A26}" srcOrd="0" destOrd="0" presId="urn:microsoft.com/office/officeart/2005/8/layout/list1"/>
    <dgm:cxn modelId="{432554E1-481C-48D1-A7D8-21591825BD01}" srcId="{C2167546-92BF-4B07-9CB8-57F90AC8BF8C}" destId="{016CD8CD-869A-4DCD-87E0-1CA0B3C253E0}" srcOrd="4" destOrd="0" parTransId="{1EB380E6-E0D8-4252-8FC2-3B6C1E8118D8}" sibTransId="{8685C8E4-9C48-46C6-BE55-62BE07E1CE37}"/>
    <dgm:cxn modelId="{60129BF7-66D0-4B38-998A-B26C19BB4C2A}" type="presOf" srcId="{6ADF45CC-17D8-4173-892A-8CC7DB4BBE95}" destId="{DFD705A8-D4FE-4749-A670-6D7B7CF7BD6A}" srcOrd="0" destOrd="0" presId="urn:microsoft.com/office/officeart/2005/8/layout/list1"/>
    <dgm:cxn modelId="{593E0228-FB36-42A2-A293-AF98D726F428}" type="presParOf" srcId="{298B380A-6AE6-4642-BAA8-36EE17FD6845}" destId="{CAD9D4A1-9E8B-4D57-9390-3596196E8EA6}" srcOrd="0" destOrd="0" presId="urn:microsoft.com/office/officeart/2005/8/layout/list1"/>
    <dgm:cxn modelId="{5CBBAA53-C170-4058-ABBB-F54ED7661D84}" type="presParOf" srcId="{CAD9D4A1-9E8B-4D57-9390-3596196E8EA6}" destId="{84BBA8F3-D7EA-430A-BA84-4ADC4CB02237}" srcOrd="0" destOrd="0" presId="urn:microsoft.com/office/officeart/2005/8/layout/list1"/>
    <dgm:cxn modelId="{94758B7E-E1B3-4BE4-8A3A-70AFBA01B060}" type="presParOf" srcId="{CAD9D4A1-9E8B-4D57-9390-3596196E8EA6}" destId="{39CA971D-4191-49C5-8211-837403D1EE98}" srcOrd="1" destOrd="0" presId="urn:microsoft.com/office/officeart/2005/8/layout/list1"/>
    <dgm:cxn modelId="{450DA7A6-9810-4E7E-9EE3-06066F6F587C}" type="presParOf" srcId="{298B380A-6AE6-4642-BAA8-36EE17FD6845}" destId="{E4288F96-46AD-46AC-9495-F0B9AD27EAA6}" srcOrd="1" destOrd="0" presId="urn:microsoft.com/office/officeart/2005/8/layout/list1"/>
    <dgm:cxn modelId="{2006A507-37F1-4C95-B306-0A530061E1A0}" type="presParOf" srcId="{298B380A-6AE6-4642-BAA8-36EE17FD6845}" destId="{AD247A6E-A15E-4BD3-87BA-466BAF522900}" srcOrd="2" destOrd="0" presId="urn:microsoft.com/office/officeart/2005/8/layout/list1"/>
    <dgm:cxn modelId="{0E7E1FF6-8204-40B6-927B-DDFD39AE603D}" type="presParOf" srcId="{298B380A-6AE6-4642-BAA8-36EE17FD6845}" destId="{D1F7480A-B0BC-468E-A350-0355E18A5882}" srcOrd="3" destOrd="0" presId="urn:microsoft.com/office/officeart/2005/8/layout/list1"/>
    <dgm:cxn modelId="{D483C475-0CD3-4F35-AFF3-680C7E33794C}" type="presParOf" srcId="{298B380A-6AE6-4642-BAA8-36EE17FD6845}" destId="{45F34025-8B9A-417C-A1E0-D720DF08E8DA}" srcOrd="4" destOrd="0" presId="urn:microsoft.com/office/officeart/2005/8/layout/list1"/>
    <dgm:cxn modelId="{2BB06ACE-5DAA-4D0B-8588-6EEBB0310A8E}" type="presParOf" srcId="{45F34025-8B9A-417C-A1E0-D720DF08E8DA}" destId="{DFD705A8-D4FE-4749-A670-6D7B7CF7BD6A}" srcOrd="0" destOrd="0" presId="urn:microsoft.com/office/officeart/2005/8/layout/list1"/>
    <dgm:cxn modelId="{207642D2-4035-442C-9341-FD43CDFE06CD}" type="presParOf" srcId="{45F34025-8B9A-417C-A1E0-D720DF08E8DA}" destId="{476268BA-7B9D-4707-944D-F3976D5ECCFB}" srcOrd="1" destOrd="0" presId="urn:microsoft.com/office/officeart/2005/8/layout/list1"/>
    <dgm:cxn modelId="{AC1B4AF3-1769-484A-9DA6-03F69A9696B1}" type="presParOf" srcId="{298B380A-6AE6-4642-BAA8-36EE17FD6845}" destId="{FA2FA173-9FFE-44E8-A423-EFDD99449556}" srcOrd="5" destOrd="0" presId="urn:microsoft.com/office/officeart/2005/8/layout/list1"/>
    <dgm:cxn modelId="{27A7CF6E-1BBC-435A-9763-245AF99EA83A}" type="presParOf" srcId="{298B380A-6AE6-4642-BAA8-36EE17FD6845}" destId="{BEBF4B1B-16B6-4D85-AFDF-1E26A476DCB0}" srcOrd="6" destOrd="0" presId="urn:microsoft.com/office/officeart/2005/8/layout/list1"/>
    <dgm:cxn modelId="{B272E039-E8B2-49C7-AF15-BD896C507438}" type="presParOf" srcId="{298B380A-6AE6-4642-BAA8-36EE17FD6845}" destId="{EB34F333-E852-4C5A-8E67-73288CC40112}" srcOrd="7" destOrd="0" presId="urn:microsoft.com/office/officeart/2005/8/layout/list1"/>
    <dgm:cxn modelId="{3C8C8258-3C75-43F4-9146-ECC054F2DBDB}" type="presParOf" srcId="{298B380A-6AE6-4642-BAA8-36EE17FD6845}" destId="{E1576F05-D501-4E5E-9B68-4517C07D2018}" srcOrd="8" destOrd="0" presId="urn:microsoft.com/office/officeart/2005/8/layout/list1"/>
    <dgm:cxn modelId="{FC83E7FE-954C-4F81-8D85-DC7DABCBACC4}" type="presParOf" srcId="{E1576F05-D501-4E5E-9B68-4517C07D2018}" destId="{13D19685-C47C-473E-BCF6-F6B26CDFDE3D}" srcOrd="0" destOrd="0" presId="urn:microsoft.com/office/officeart/2005/8/layout/list1"/>
    <dgm:cxn modelId="{802D55F2-B4F8-49A7-B311-0BC1166D5C42}" type="presParOf" srcId="{E1576F05-D501-4E5E-9B68-4517C07D2018}" destId="{DC11AC75-7C1F-428A-B45C-6E713171853D}" srcOrd="1" destOrd="0" presId="urn:microsoft.com/office/officeart/2005/8/layout/list1"/>
    <dgm:cxn modelId="{8796D4FE-8A8F-4900-8748-6B2678A76D5C}" type="presParOf" srcId="{298B380A-6AE6-4642-BAA8-36EE17FD6845}" destId="{7A66D386-B3C8-4F67-B8AD-E4C0B04F6B68}" srcOrd="9" destOrd="0" presId="urn:microsoft.com/office/officeart/2005/8/layout/list1"/>
    <dgm:cxn modelId="{EE336F8F-9FC4-4CC1-9000-3E93A4E94182}" type="presParOf" srcId="{298B380A-6AE6-4642-BAA8-36EE17FD6845}" destId="{0BE59750-372C-4D4B-8948-2AC2651FA483}" srcOrd="10" destOrd="0" presId="urn:microsoft.com/office/officeart/2005/8/layout/list1"/>
    <dgm:cxn modelId="{E1EFA510-5F40-4E85-9A86-3A20D9ACF49C}" type="presParOf" srcId="{298B380A-6AE6-4642-BAA8-36EE17FD6845}" destId="{C28D2C99-7B78-4FBC-A120-C2D1239304A0}" srcOrd="11" destOrd="0" presId="urn:microsoft.com/office/officeart/2005/8/layout/list1"/>
    <dgm:cxn modelId="{7B616130-CEA6-4143-9E30-89A5CA217DB3}" type="presParOf" srcId="{298B380A-6AE6-4642-BAA8-36EE17FD6845}" destId="{527FA76E-27CE-4C0C-B1E2-528D7B6165B3}" srcOrd="12" destOrd="0" presId="urn:microsoft.com/office/officeart/2005/8/layout/list1"/>
    <dgm:cxn modelId="{5FF974C0-3F17-4851-9122-0294581C54A1}" type="presParOf" srcId="{527FA76E-27CE-4C0C-B1E2-528D7B6165B3}" destId="{18919FED-408B-4E98-9E93-AC716A0A6A26}" srcOrd="0" destOrd="0" presId="urn:microsoft.com/office/officeart/2005/8/layout/list1"/>
    <dgm:cxn modelId="{A1B904FD-362A-469B-A3CA-EA7BE340B4B9}" type="presParOf" srcId="{527FA76E-27CE-4C0C-B1E2-528D7B6165B3}" destId="{C0312E75-7322-4835-81DB-A017800D63AE}" srcOrd="1" destOrd="0" presId="urn:microsoft.com/office/officeart/2005/8/layout/list1"/>
    <dgm:cxn modelId="{14125F23-B205-47AD-A2CF-8E383480626B}" type="presParOf" srcId="{298B380A-6AE6-4642-BAA8-36EE17FD6845}" destId="{19EE5D11-233E-448C-8441-FA62E8DD7294}" srcOrd="13" destOrd="0" presId="urn:microsoft.com/office/officeart/2005/8/layout/list1"/>
    <dgm:cxn modelId="{D130ED7A-BFC8-4A9F-A951-96B6DF7D000F}" type="presParOf" srcId="{298B380A-6AE6-4642-BAA8-36EE17FD6845}" destId="{D512A68D-E9D9-4B1D-9382-AB4D0E02A504}" srcOrd="14" destOrd="0" presId="urn:microsoft.com/office/officeart/2005/8/layout/list1"/>
    <dgm:cxn modelId="{1867D1F0-DF7F-4A1E-BC1F-FED7B6742EDC}" type="presParOf" srcId="{298B380A-6AE6-4642-BAA8-36EE17FD6845}" destId="{FF9A7598-E39D-4157-9EC3-2ACF81851E86}" srcOrd="15" destOrd="0" presId="urn:microsoft.com/office/officeart/2005/8/layout/list1"/>
    <dgm:cxn modelId="{9AEB1B26-ED1A-45B0-B034-08897CD90BFA}" type="presParOf" srcId="{298B380A-6AE6-4642-BAA8-36EE17FD6845}" destId="{A6D3B0AF-EF61-43AC-A0D3-7E913DE109F3}" srcOrd="16" destOrd="0" presId="urn:microsoft.com/office/officeart/2005/8/layout/list1"/>
    <dgm:cxn modelId="{90F1F21F-656C-4847-B6D8-9A30808C2A4B}" type="presParOf" srcId="{A6D3B0AF-EF61-43AC-A0D3-7E913DE109F3}" destId="{CF7D5176-595E-44B4-88B4-E781138C6316}" srcOrd="0" destOrd="0" presId="urn:microsoft.com/office/officeart/2005/8/layout/list1"/>
    <dgm:cxn modelId="{65CF4358-376A-46AF-98F5-8BF56D07C998}" type="presParOf" srcId="{A6D3B0AF-EF61-43AC-A0D3-7E913DE109F3}" destId="{6DF06C13-FE76-4FF8-823F-637B393E66C7}" srcOrd="1" destOrd="0" presId="urn:microsoft.com/office/officeart/2005/8/layout/list1"/>
    <dgm:cxn modelId="{C3C0D054-1C86-4396-B7CA-705E33B88678}" type="presParOf" srcId="{298B380A-6AE6-4642-BAA8-36EE17FD6845}" destId="{1B29C81A-7E03-4398-A57B-6A1A9A13C005}" srcOrd="17" destOrd="0" presId="urn:microsoft.com/office/officeart/2005/8/layout/list1"/>
    <dgm:cxn modelId="{18CA399D-A899-423E-8753-CA4BFA4736F3}" type="presParOf" srcId="{298B380A-6AE6-4642-BAA8-36EE17FD6845}" destId="{705B1BC3-C5A5-4C46-834B-B50874A5D745}"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47A6E-A15E-4BD3-87BA-466BAF522900}">
      <dsp:nvSpPr>
        <dsp:cNvPr id="0" name=""/>
        <dsp:cNvSpPr/>
      </dsp:nvSpPr>
      <dsp:spPr>
        <a:xfrm>
          <a:off x="0" y="554940"/>
          <a:ext cx="6427019" cy="604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CA971D-4191-49C5-8211-837403D1EE98}">
      <dsp:nvSpPr>
        <dsp:cNvPr id="0" name=""/>
        <dsp:cNvSpPr/>
      </dsp:nvSpPr>
      <dsp:spPr>
        <a:xfrm>
          <a:off x="321350" y="200700"/>
          <a:ext cx="4498913" cy="7084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048" tIns="0" rIns="170048" bIns="0" numCol="1" spcCol="1270" anchor="ctr" anchorCtr="0">
          <a:noAutofit/>
        </a:bodyPr>
        <a:lstStyle/>
        <a:p>
          <a:pPr marL="0" lvl="0" indent="0" algn="l" defTabSz="1066800">
            <a:lnSpc>
              <a:spcPct val="90000"/>
            </a:lnSpc>
            <a:spcBef>
              <a:spcPct val="0"/>
            </a:spcBef>
            <a:spcAft>
              <a:spcPct val="35000"/>
            </a:spcAft>
            <a:buNone/>
          </a:pPr>
          <a:r>
            <a:rPr lang="en-US" sz="2400" kern="1200" dirty="0"/>
            <a:t>B1. </a:t>
          </a:r>
          <a:r>
            <a:rPr lang="en-US" sz="2400" kern="1200" dirty="0" err="1"/>
            <a:t>Tạo</a:t>
          </a:r>
          <a:r>
            <a:rPr lang="en-US" sz="2400" kern="1200" dirty="0"/>
            <a:t> </a:t>
          </a:r>
          <a:r>
            <a:rPr lang="en-US" sz="2400" kern="1200" dirty="0" err="1"/>
            <a:t>danh</a:t>
          </a:r>
          <a:r>
            <a:rPr lang="en-US" sz="2400" kern="1200" dirty="0"/>
            <a:t> </a:t>
          </a:r>
          <a:r>
            <a:rPr lang="en-US" sz="2400" kern="1200" dirty="0" err="1"/>
            <a:t>sách</a:t>
          </a:r>
          <a:r>
            <a:rPr lang="en-US" sz="2400" kern="1200" dirty="0"/>
            <a:t> </a:t>
          </a:r>
          <a:r>
            <a:rPr lang="en-US" sz="2400" kern="1200" dirty="0" err="1"/>
            <a:t>cán</a:t>
          </a:r>
          <a:r>
            <a:rPr lang="en-US" sz="2400" kern="1200" dirty="0"/>
            <a:t> </a:t>
          </a:r>
          <a:r>
            <a:rPr lang="en-US" sz="2400" kern="1200" dirty="0" err="1"/>
            <a:t>bộ</a:t>
          </a:r>
          <a:r>
            <a:rPr lang="en-US" sz="2400" kern="1200"/>
            <a:t> đội</a:t>
          </a:r>
          <a:r>
            <a:rPr lang="en-US" sz="2400" kern="1200" dirty="0"/>
            <a:t>  </a:t>
          </a:r>
          <a:r>
            <a:rPr lang="en-US" sz="2400" kern="1200" dirty="0" err="1"/>
            <a:t>tiêm</a:t>
          </a:r>
          <a:r>
            <a:rPr lang="en-US" sz="2400" kern="1200" dirty="0"/>
            <a:t> (</a:t>
          </a:r>
          <a:r>
            <a:rPr lang="en-US" sz="2400" kern="1200" dirty="0" err="1"/>
            <a:t>trước</a:t>
          </a:r>
          <a:r>
            <a:rPr lang="en-US" sz="2400" kern="1200" dirty="0"/>
            <a:t> </a:t>
          </a:r>
          <a:r>
            <a:rPr lang="en-US" sz="2400" kern="1200" dirty="0" err="1"/>
            <a:t>khi</a:t>
          </a:r>
          <a:r>
            <a:rPr lang="en-US" sz="2400" kern="1200" dirty="0"/>
            <a:t> </a:t>
          </a:r>
          <a:r>
            <a:rPr lang="en-US" sz="2400" kern="1200" dirty="0" err="1"/>
            <a:t>lập</a:t>
          </a:r>
          <a:r>
            <a:rPr lang="en-US" sz="2400" kern="1200" dirty="0"/>
            <a:t> </a:t>
          </a:r>
          <a:r>
            <a:rPr lang="en-US" sz="2400" kern="1200" dirty="0" err="1"/>
            <a:t>kế</a:t>
          </a:r>
          <a:r>
            <a:rPr lang="en-US" sz="2400" kern="1200" dirty="0"/>
            <a:t> </a:t>
          </a:r>
          <a:r>
            <a:rPr lang="en-US" sz="2400" kern="1200" dirty="0" err="1"/>
            <a:t>hoạch</a:t>
          </a:r>
          <a:r>
            <a:rPr lang="en-US" sz="2400" kern="1200" dirty="0"/>
            <a:t>)</a:t>
          </a:r>
        </a:p>
      </dsp:txBody>
      <dsp:txXfrm>
        <a:off x="355935" y="235285"/>
        <a:ext cx="4429743" cy="639310"/>
      </dsp:txXfrm>
    </dsp:sp>
    <dsp:sp modelId="{BEBF4B1B-16B6-4D85-AFDF-1E26A476DCB0}">
      <dsp:nvSpPr>
        <dsp:cNvPr id="0" name=""/>
        <dsp:cNvSpPr/>
      </dsp:nvSpPr>
      <dsp:spPr>
        <a:xfrm>
          <a:off x="0" y="1643580"/>
          <a:ext cx="6427019" cy="604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6268BA-7B9D-4707-944D-F3976D5ECCFB}">
      <dsp:nvSpPr>
        <dsp:cNvPr id="0" name=""/>
        <dsp:cNvSpPr/>
      </dsp:nvSpPr>
      <dsp:spPr>
        <a:xfrm>
          <a:off x="321350" y="1289340"/>
          <a:ext cx="4498913" cy="7084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048" tIns="0" rIns="170048" bIns="0" numCol="1" spcCol="1270" anchor="ctr" anchorCtr="0">
          <a:noAutofit/>
        </a:bodyPr>
        <a:lstStyle/>
        <a:p>
          <a:pPr marL="0" lvl="0" indent="0" algn="l" defTabSz="1066800">
            <a:lnSpc>
              <a:spcPct val="90000"/>
            </a:lnSpc>
            <a:spcBef>
              <a:spcPct val="0"/>
            </a:spcBef>
            <a:spcAft>
              <a:spcPct val="35000"/>
            </a:spcAft>
            <a:buNone/>
          </a:pPr>
          <a:r>
            <a:rPr lang="en-US" sz="2400" kern="1200" dirty="0"/>
            <a:t>B2. </a:t>
          </a:r>
          <a:r>
            <a:rPr lang="en-US" sz="2400" kern="1200" dirty="0" err="1"/>
            <a:t>Lập</a:t>
          </a:r>
          <a:r>
            <a:rPr lang="en-US" sz="2400" kern="1200" dirty="0"/>
            <a:t> </a:t>
          </a:r>
          <a:r>
            <a:rPr lang="en-US" sz="2400" kern="1200" dirty="0" err="1"/>
            <a:t>kế</a:t>
          </a:r>
          <a:r>
            <a:rPr lang="en-US" sz="2400" kern="1200" dirty="0"/>
            <a:t> </a:t>
          </a:r>
          <a:r>
            <a:rPr lang="en-US" sz="2400" kern="1200" dirty="0" err="1"/>
            <a:t>hoạch</a:t>
          </a:r>
          <a:r>
            <a:rPr lang="en-US" sz="2400" kern="1200" dirty="0"/>
            <a:t> </a:t>
          </a:r>
          <a:r>
            <a:rPr lang="en-US" sz="2400" kern="1200" dirty="0" err="1"/>
            <a:t>tiêm</a:t>
          </a:r>
          <a:endParaRPr lang="en-US" sz="2400" kern="1200" dirty="0"/>
        </a:p>
      </dsp:txBody>
      <dsp:txXfrm>
        <a:off x="355935" y="1323925"/>
        <a:ext cx="4429743" cy="639310"/>
      </dsp:txXfrm>
    </dsp:sp>
    <dsp:sp modelId="{0BE59750-372C-4D4B-8948-2AC2651FA483}">
      <dsp:nvSpPr>
        <dsp:cNvPr id="0" name=""/>
        <dsp:cNvSpPr/>
      </dsp:nvSpPr>
      <dsp:spPr>
        <a:xfrm>
          <a:off x="0" y="2732220"/>
          <a:ext cx="6427019" cy="604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11AC75-7C1F-428A-B45C-6E713171853D}">
      <dsp:nvSpPr>
        <dsp:cNvPr id="0" name=""/>
        <dsp:cNvSpPr/>
      </dsp:nvSpPr>
      <dsp:spPr>
        <a:xfrm>
          <a:off x="321350" y="2377980"/>
          <a:ext cx="4498913" cy="7084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048" tIns="0" rIns="170048" bIns="0" numCol="1" spcCol="1270" anchor="ctr" anchorCtr="0">
          <a:noAutofit/>
        </a:bodyPr>
        <a:lstStyle/>
        <a:p>
          <a:pPr marL="0" lvl="0" indent="0" algn="l" defTabSz="1066800">
            <a:lnSpc>
              <a:spcPct val="90000"/>
            </a:lnSpc>
            <a:spcBef>
              <a:spcPct val="0"/>
            </a:spcBef>
            <a:spcAft>
              <a:spcPct val="35000"/>
            </a:spcAft>
            <a:buNone/>
          </a:pPr>
          <a:r>
            <a:rPr lang="en-US" sz="2400" kern="1200" dirty="0"/>
            <a:t>B3. </a:t>
          </a:r>
          <a:r>
            <a:rPr lang="en-US" sz="2400" kern="1200" dirty="0" err="1"/>
            <a:t>Tạo</a:t>
          </a:r>
          <a:r>
            <a:rPr lang="en-US" sz="2400" kern="1200" dirty="0"/>
            <a:t> </a:t>
          </a:r>
          <a:r>
            <a:rPr lang="en-US" sz="2400" kern="1200" dirty="0" err="1"/>
            <a:t>ekip</a:t>
          </a:r>
          <a:r>
            <a:rPr lang="en-US" sz="2400" kern="1200" dirty="0"/>
            <a:t> </a:t>
          </a:r>
          <a:r>
            <a:rPr lang="en-US" sz="2400" kern="1200" dirty="0" err="1"/>
            <a:t>tiêm</a:t>
          </a:r>
          <a:endParaRPr lang="en-US" sz="2400" kern="1200" dirty="0"/>
        </a:p>
      </dsp:txBody>
      <dsp:txXfrm>
        <a:off x="355935" y="2412565"/>
        <a:ext cx="4429743" cy="639310"/>
      </dsp:txXfrm>
    </dsp:sp>
    <dsp:sp modelId="{D512A68D-E9D9-4B1D-9382-AB4D0E02A504}">
      <dsp:nvSpPr>
        <dsp:cNvPr id="0" name=""/>
        <dsp:cNvSpPr/>
      </dsp:nvSpPr>
      <dsp:spPr>
        <a:xfrm>
          <a:off x="0" y="3820860"/>
          <a:ext cx="6427019" cy="604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312E75-7322-4835-81DB-A017800D63AE}">
      <dsp:nvSpPr>
        <dsp:cNvPr id="0" name=""/>
        <dsp:cNvSpPr/>
      </dsp:nvSpPr>
      <dsp:spPr>
        <a:xfrm>
          <a:off x="321350" y="3466620"/>
          <a:ext cx="4498913" cy="7084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048" tIns="0" rIns="170048" bIns="0" numCol="1" spcCol="1270" anchor="ctr" anchorCtr="0">
          <a:noAutofit/>
        </a:bodyPr>
        <a:lstStyle/>
        <a:p>
          <a:pPr marL="0" lvl="0" indent="0" algn="l" defTabSz="1066800">
            <a:lnSpc>
              <a:spcPct val="90000"/>
            </a:lnSpc>
            <a:spcBef>
              <a:spcPct val="0"/>
            </a:spcBef>
            <a:spcAft>
              <a:spcPct val="35000"/>
            </a:spcAft>
            <a:buNone/>
          </a:pPr>
          <a:r>
            <a:rPr lang="en-US" sz="2400" kern="1200" dirty="0"/>
            <a:t>B4. </a:t>
          </a:r>
          <a:r>
            <a:rPr lang="en-US" sz="2400" kern="1200" dirty="0" err="1"/>
            <a:t>Thiết</a:t>
          </a:r>
          <a:r>
            <a:rPr lang="en-US" sz="2400" kern="1200" dirty="0"/>
            <a:t> </a:t>
          </a:r>
          <a:r>
            <a:rPr lang="en-US" sz="2400" kern="1200" dirty="0" err="1"/>
            <a:t>lập</a:t>
          </a:r>
          <a:r>
            <a:rPr lang="en-US" sz="2400" kern="1200" dirty="0"/>
            <a:t> </a:t>
          </a:r>
          <a:r>
            <a:rPr lang="en-US" sz="2400" kern="1200" dirty="0" err="1"/>
            <a:t>địa</a:t>
          </a:r>
          <a:r>
            <a:rPr lang="en-US" sz="2400" kern="1200" dirty="0"/>
            <a:t> </a:t>
          </a:r>
          <a:r>
            <a:rPr lang="en-US" sz="2400" kern="1200" dirty="0" err="1"/>
            <a:t>điểm</a:t>
          </a:r>
          <a:r>
            <a:rPr lang="en-US" sz="2400" kern="1200" dirty="0"/>
            <a:t> </a:t>
          </a:r>
          <a:r>
            <a:rPr lang="en-US" sz="2400" kern="1200" dirty="0" err="1"/>
            <a:t>tiêm</a:t>
          </a:r>
          <a:endParaRPr lang="en-US" sz="2400" kern="1200" dirty="0"/>
        </a:p>
      </dsp:txBody>
      <dsp:txXfrm>
        <a:off x="355935" y="3501205"/>
        <a:ext cx="4429743" cy="639310"/>
      </dsp:txXfrm>
    </dsp:sp>
    <dsp:sp modelId="{705B1BC3-C5A5-4C46-834B-B50874A5D745}">
      <dsp:nvSpPr>
        <dsp:cNvPr id="0" name=""/>
        <dsp:cNvSpPr/>
      </dsp:nvSpPr>
      <dsp:spPr>
        <a:xfrm>
          <a:off x="0" y="4909499"/>
          <a:ext cx="6427019" cy="604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F06C13-FE76-4FF8-823F-637B393E66C7}">
      <dsp:nvSpPr>
        <dsp:cNvPr id="0" name=""/>
        <dsp:cNvSpPr/>
      </dsp:nvSpPr>
      <dsp:spPr>
        <a:xfrm>
          <a:off x="321350" y="4555259"/>
          <a:ext cx="4498913" cy="7084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048" tIns="0" rIns="170048" bIns="0" numCol="1" spcCol="1270" anchor="ctr" anchorCtr="0">
          <a:noAutofit/>
        </a:bodyPr>
        <a:lstStyle/>
        <a:p>
          <a:pPr marL="0" lvl="0" indent="0" algn="l" defTabSz="1066800">
            <a:lnSpc>
              <a:spcPct val="90000"/>
            </a:lnSpc>
            <a:spcBef>
              <a:spcPct val="0"/>
            </a:spcBef>
            <a:spcAft>
              <a:spcPct val="35000"/>
            </a:spcAft>
            <a:buNone/>
          </a:pPr>
          <a:r>
            <a:rPr lang="en-US" sz="2400" kern="1200"/>
            <a:t>B5. </a:t>
          </a:r>
          <a:r>
            <a:rPr lang="en-US" sz="2400" kern="1200" dirty="0" err="1"/>
            <a:t>Cập</a:t>
          </a:r>
          <a:r>
            <a:rPr lang="en-US" sz="2400" kern="1200" dirty="0"/>
            <a:t> </a:t>
          </a:r>
          <a:r>
            <a:rPr lang="en-US" sz="2400" kern="1200" dirty="0" err="1"/>
            <a:t>nhật</a:t>
          </a:r>
          <a:r>
            <a:rPr lang="en-US" sz="2400" kern="1200" dirty="0"/>
            <a:t> </a:t>
          </a:r>
          <a:r>
            <a:rPr lang="en-US" sz="2400" kern="1200" dirty="0" err="1"/>
            <a:t>kết</a:t>
          </a:r>
          <a:r>
            <a:rPr lang="en-US" sz="2400" kern="1200" dirty="0"/>
            <a:t> </a:t>
          </a:r>
          <a:r>
            <a:rPr lang="en-US" sz="2400" kern="1200" dirty="0" err="1"/>
            <a:t>quả</a:t>
          </a:r>
          <a:r>
            <a:rPr lang="en-US" sz="2400" kern="1200" dirty="0"/>
            <a:t> </a:t>
          </a:r>
          <a:r>
            <a:rPr lang="en-US" sz="2400" kern="1200" dirty="0" err="1"/>
            <a:t>tiêm</a:t>
          </a:r>
          <a:r>
            <a:rPr lang="en-US" sz="2400" kern="1200" dirty="0"/>
            <a:t> 2 </a:t>
          </a:r>
          <a:r>
            <a:rPr lang="en-US" sz="2400" kern="1200" dirty="0" err="1"/>
            <a:t>bước</a:t>
          </a:r>
          <a:endParaRPr lang="en-US" sz="2400" kern="1200" dirty="0"/>
        </a:p>
      </dsp:txBody>
      <dsp:txXfrm>
        <a:off x="355935" y="4589844"/>
        <a:ext cx="4429743"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36B87-3C05-4ED6-8581-8D93C8E3762F}" type="datetimeFigureOut">
              <a:rPr lang="en-US" smtClean="0"/>
              <a:t>10/03/2022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F45D1-2495-4977-9BA5-DD6A9E3E23A8}" type="slidenum">
              <a:rPr lang="en-US" smtClean="0"/>
              <a:t>‹#›</a:t>
            </a:fld>
            <a:endParaRPr lang="en-US"/>
          </a:p>
        </p:txBody>
      </p:sp>
    </p:spTree>
    <p:extLst>
      <p:ext uri="{BB962C8B-B14F-4D97-AF65-F5344CB8AC3E}">
        <p14:creationId xmlns:p14="http://schemas.microsoft.com/office/powerpoint/2010/main" val="99986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Sửa lại</a:t>
            </a:r>
          </a:p>
        </p:txBody>
      </p:sp>
      <p:sp>
        <p:nvSpPr>
          <p:cNvPr id="4" name="Slide Number Placeholder 3"/>
          <p:cNvSpPr>
            <a:spLocks noGrp="1"/>
          </p:cNvSpPr>
          <p:nvPr>
            <p:ph type="sldNum" sz="quarter" idx="10"/>
          </p:nvPr>
        </p:nvSpPr>
        <p:spPr/>
        <p:txBody>
          <a:bodyPr/>
          <a:lstStyle/>
          <a:p>
            <a:fld id="{B80F45D1-2495-4977-9BA5-DD6A9E3E23A8}" type="slidenum">
              <a:rPr lang="en-US" smtClean="0"/>
              <a:t>7</a:t>
            </a:fld>
            <a:endParaRPr lang="en-US"/>
          </a:p>
        </p:txBody>
      </p:sp>
    </p:spTree>
    <p:extLst>
      <p:ext uri="{BB962C8B-B14F-4D97-AF65-F5344CB8AC3E}">
        <p14:creationId xmlns:p14="http://schemas.microsoft.com/office/powerpoint/2010/main" val="235585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FB3C-AF63-46D4-BC56-CA0E87922F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9A4CD4-F666-4D36-A5C9-14C01BD9A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987610-A95E-470F-A408-688EFD0C5B06}"/>
              </a:ext>
            </a:extLst>
          </p:cNvPr>
          <p:cNvSpPr>
            <a:spLocks noGrp="1"/>
          </p:cNvSpPr>
          <p:nvPr>
            <p:ph type="dt" sz="half" idx="10"/>
          </p:nvPr>
        </p:nvSpPr>
        <p:spPr/>
        <p:txBody>
          <a:bodyPr/>
          <a:lstStyle/>
          <a:p>
            <a:fld id="{4517825A-0572-4F84-A4BE-345872515963}" type="datetimeFigureOut">
              <a:rPr lang="en-US" smtClean="0"/>
              <a:t>10/03/2022</a:t>
            </a:fld>
            <a:endParaRPr lang="en-US"/>
          </a:p>
        </p:txBody>
      </p:sp>
      <p:sp>
        <p:nvSpPr>
          <p:cNvPr id="5" name="Footer Placeholder 4">
            <a:extLst>
              <a:ext uri="{FF2B5EF4-FFF2-40B4-BE49-F238E27FC236}">
                <a16:creationId xmlns:a16="http://schemas.microsoft.com/office/drawing/2014/main" id="{C20B0125-DD33-49FE-B516-8FA0613BA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FC6A1-5F9A-4F4D-8134-D7DA023DCD4C}"/>
              </a:ext>
            </a:extLst>
          </p:cNvPr>
          <p:cNvSpPr>
            <a:spLocks noGrp="1"/>
          </p:cNvSpPr>
          <p:nvPr>
            <p:ph type="sldNum" sz="quarter" idx="12"/>
          </p:nvPr>
        </p:nvSpPr>
        <p:spPr/>
        <p:txBody>
          <a:bodyPr/>
          <a:lstStyle/>
          <a:p>
            <a:fld id="{8F02BF62-021E-4F86-A54B-3CBFF6BBE48B}" type="slidenum">
              <a:rPr lang="en-US" smtClean="0"/>
              <a:t>‹#›</a:t>
            </a:fld>
            <a:endParaRPr lang="en-US"/>
          </a:p>
        </p:txBody>
      </p:sp>
    </p:spTree>
    <p:extLst>
      <p:ext uri="{BB962C8B-B14F-4D97-AF65-F5344CB8AC3E}">
        <p14:creationId xmlns:p14="http://schemas.microsoft.com/office/powerpoint/2010/main" val="17418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9DD6-82F5-4C88-9260-FE0FF01F5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49F6C4-BBB9-41F9-956B-3A87EE01DE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9DC32-B278-4CE7-ABFA-FB172F661AF7}"/>
              </a:ext>
            </a:extLst>
          </p:cNvPr>
          <p:cNvSpPr>
            <a:spLocks noGrp="1"/>
          </p:cNvSpPr>
          <p:nvPr>
            <p:ph type="dt" sz="half" idx="10"/>
          </p:nvPr>
        </p:nvSpPr>
        <p:spPr/>
        <p:txBody>
          <a:bodyPr/>
          <a:lstStyle/>
          <a:p>
            <a:fld id="{4517825A-0572-4F84-A4BE-345872515963}" type="datetimeFigureOut">
              <a:rPr lang="en-US" smtClean="0"/>
              <a:t>10/03/2022</a:t>
            </a:fld>
            <a:endParaRPr lang="en-US"/>
          </a:p>
        </p:txBody>
      </p:sp>
      <p:sp>
        <p:nvSpPr>
          <p:cNvPr id="5" name="Footer Placeholder 4">
            <a:extLst>
              <a:ext uri="{FF2B5EF4-FFF2-40B4-BE49-F238E27FC236}">
                <a16:creationId xmlns:a16="http://schemas.microsoft.com/office/drawing/2014/main" id="{A2D71AC2-F109-4CC5-AB02-9DBD0BC6B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723A9-F3C0-4562-B3F5-F64242E21440}"/>
              </a:ext>
            </a:extLst>
          </p:cNvPr>
          <p:cNvSpPr>
            <a:spLocks noGrp="1"/>
          </p:cNvSpPr>
          <p:nvPr>
            <p:ph type="sldNum" sz="quarter" idx="12"/>
          </p:nvPr>
        </p:nvSpPr>
        <p:spPr/>
        <p:txBody>
          <a:bodyPr/>
          <a:lstStyle/>
          <a:p>
            <a:fld id="{8F02BF62-021E-4F86-A54B-3CBFF6BBE48B}" type="slidenum">
              <a:rPr lang="en-US" smtClean="0"/>
              <a:t>‹#›</a:t>
            </a:fld>
            <a:endParaRPr lang="en-US"/>
          </a:p>
        </p:txBody>
      </p:sp>
    </p:spTree>
    <p:extLst>
      <p:ext uri="{BB962C8B-B14F-4D97-AF65-F5344CB8AC3E}">
        <p14:creationId xmlns:p14="http://schemas.microsoft.com/office/powerpoint/2010/main" val="137232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44A5F-61E2-4C92-BC4D-DB04808B7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DD4863-9A4D-4B72-A451-3336F67F52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CBC64-8293-4801-8E76-5E3A983671B9}"/>
              </a:ext>
            </a:extLst>
          </p:cNvPr>
          <p:cNvSpPr>
            <a:spLocks noGrp="1"/>
          </p:cNvSpPr>
          <p:nvPr>
            <p:ph type="dt" sz="half" idx="10"/>
          </p:nvPr>
        </p:nvSpPr>
        <p:spPr/>
        <p:txBody>
          <a:bodyPr/>
          <a:lstStyle/>
          <a:p>
            <a:fld id="{4517825A-0572-4F84-A4BE-345872515963}" type="datetimeFigureOut">
              <a:rPr lang="en-US" smtClean="0"/>
              <a:t>10/03/2022</a:t>
            </a:fld>
            <a:endParaRPr lang="en-US"/>
          </a:p>
        </p:txBody>
      </p:sp>
      <p:sp>
        <p:nvSpPr>
          <p:cNvPr id="5" name="Footer Placeholder 4">
            <a:extLst>
              <a:ext uri="{FF2B5EF4-FFF2-40B4-BE49-F238E27FC236}">
                <a16:creationId xmlns:a16="http://schemas.microsoft.com/office/drawing/2014/main" id="{55A93B5B-F049-4630-A370-4D5673541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23796-6829-44DC-BDF6-6ED57AE02608}"/>
              </a:ext>
            </a:extLst>
          </p:cNvPr>
          <p:cNvSpPr>
            <a:spLocks noGrp="1"/>
          </p:cNvSpPr>
          <p:nvPr>
            <p:ph type="sldNum" sz="quarter" idx="12"/>
          </p:nvPr>
        </p:nvSpPr>
        <p:spPr/>
        <p:txBody>
          <a:bodyPr/>
          <a:lstStyle/>
          <a:p>
            <a:fld id="{8F02BF62-021E-4F86-A54B-3CBFF6BBE48B}" type="slidenum">
              <a:rPr lang="en-US" smtClean="0"/>
              <a:t>‹#›</a:t>
            </a:fld>
            <a:endParaRPr lang="en-US"/>
          </a:p>
        </p:txBody>
      </p:sp>
    </p:spTree>
    <p:extLst>
      <p:ext uri="{BB962C8B-B14F-4D97-AF65-F5344CB8AC3E}">
        <p14:creationId xmlns:p14="http://schemas.microsoft.com/office/powerpoint/2010/main" val="78911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EAA216C1-AB2E-40F5-9FEB-99A051529BBC}"/>
              </a:ext>
            </a:extLst>
          </p:cNvPr>
          <p:cNvSpPr>
            <a:spLocks noGrp="1"/>
          </p:cNvSpPr>
          <p:nvPr>
            <p:ph type="pic" sz="quarter" idx="10" hasCustomPrompt="1"/>
          </p:nvPr>
        </p:nvSpPr>
        <p:spPr>
          <a:xfrm>
            <a:off x="1361591" y="2616354"/>
            <a:ext cx="887413" cy="889000"/>
          </a:xfrm>
        </p:spPr>
        <p:txBody>
          <a:bodyPr>
            <a:normAutofit/>
          </a:bodyPr>
          <a:lstStyle>
            <a:lvl1pPr marL="0" indent="0">
              <a:buNone/>
              <a:defRPr sz="1000"/>
            </a:lvl1pPr>
          </a:lstStyle>
          <a:p>
            <a:r>
              <a:rPr lang="en-US" dirty="0"/>
              <a:t>ICON</a:t>
            </a:r>
          </a:p>
        </p:txBody>
      </p:sp>
      <p:sp>
        <p:nvSpPr>
          <p:cNvPr id="36" name="Picture Placeholder 34">
            <a:extLst>
              <a:ext uri="{FF2B5EF4-FFF2-40B4-BE49-F238E27FC236}">
                <a16:creationId xmlns:a16="http://schemas.microsoft.com/office/drawing/2014/main" id="{FAEA8B42-3F7F-41AD-BABE-4EEB23482AE7}"/>
              </a:ext>
            </a:extLst>
          </p:cNvPr>
          <p:cNvSpPr>
            <a:spLocks noGrp="1"/>
          </p:cNvSpPr>
          <p:nvPr>
            <p:ph type="pic" sz="quarter" idx="11" hasCustomPrompt="1"/>
          </p:nvPr>
        </p:nvSpPr>
        <p:spPr>
          <a:xfrm>
            <a:off x="4420929" y="2616354"/>
            <a:ext cx="887413" cy="889000"/>
          </a:xfrm>
        </p:spPr>
        <p:txBody>
          <a:bodyPr>
            <a:normAutofit/>
          </a:bodyPr>
          <a:lstStyle>
            <a:lvl1pPr marL="0" indent="0">
              <a:buNone/>
              <a:defRPr sz="1000"/>
            </a:lvl1pPr>
          </a:lstStyle>
          <a:p>
            <a:r>
              <a:rPr lang="en-US" dirty="0"/>
              <a:t>ICON</a:t>
            </a:r>
          </a:p>
        </p:txBody>
      </p:sp>
      <p:sp>
        <p:nvSpPr>
          <p:cNvPr id="37" name="Picture Placeholder 34">
            <a:extLst>
              <a:ext uri="{FF2B5EF4-FFF2-40B4-BE49-F238E27FC236}">
                <a16:creationId xmlns:a16="http://schemas.microsoft.com/office/drawing/2014/main" id="{7567D676-2C80-4141-893B-11FCC59F8435}"/>
              </a:ext>
            </a:extLst>
          </p:cNvPr>
          <p:cNvSpPr>
            <a:spLocks noGrp="1"/>
          </p:cNvSpPr>
          <p:nvPr>
            <p:ph type="pic" sz="quarter" idx="12" hasCustomPrompt="1"/>
          </p:nvPr>
        </p:nvSpPr>
        <p:spPr>
          <a:xfrm>
            <a:off x="7407299" y="2616354"/>
            <a:ext cx="887413" cy="889000"/>
          </a:xfrm>
        </p:spPr>
        <p:txBody>
          <a:bodyPr>
            <a:normAutofit/>
          </a:bodyPr>
          <a:lstStyle>
            <a:lvl1pPr marL="0" indent="0">
              <a:buNone/>
              <a:defRPr sz="1000"/>
            </a:lvl1pPr>
          </a:lstStyle>
          <a:p>
            <a:r>
              <a:rPr lang="en-US" dirty="0"/>
              <a:t>ICON</a:t>
            </a:r>
          </a:p>
        </p:txBody>
      </p:sp>
      <p:sp>
        <p:nvSpPr>
          <p:cNvPr id="38" name="Picture Placeholder 34">
            <a:extLst>
              <a:ext uri="{FF2B5EF4-FFF2-40B4-BE49-F238E27FC236}">
                <a16:creationId xmlns:a16="http://schemas.microsoft.com/office/drawing/2014/main" id="{6F952DCC-32A4-47A9-94B1-DD217C6081C8}"/>
              </a:ext>
            </a:extLst>
          </p:cNvPr>
          <p:cNvSpPr>
            <a:spLocks noGrp="1"/>
          </p:cNvSpPr>
          <p:nvPr>
            <p:ph type="pic" sz="quarter" idx="13" hasCustomPrompt="1"/>
          </p:nvPr>
        </p:nvSpPr>
        <p:spPr>
          <a:xfrm>
            <a:off x="10456949" y="2616354"/>
            <a:ext cx="887413" cy="889000"/>
          </a:xfrm>
        </p:spPr>
        <p:txBody>
          <a:bodyPr>
            <a:normAutofit/>
          </a:bodyPr>
          <a:lstStyle>
            <a:lvl1pPr marL="0" indent="0">
              <a:buNone/>
              <a:defRPr sz="1000"/>
            </a:lvl1pPr>
          </a:lstStyle>
          <a:p>
            <a:r>
              <a:rPr lang="en-US" dirty="0"/>
              <a:t>ICON</a:t>
            </a:r>
          </a:p>
        </p:txBody>
      </p:sp>
      <p:sp>
        <p:nvSpPr>
          <p:cNvPr id="40" name="Text Placeholder 39">
            <a:extLst>
              <a:ext uri="{FF2B5EF4-FFF2-40B4-BE49-F238E27FC236}">
                <a16:creationId xmlns:a16="http://schemas.microsoft.com/office/drawing/2014/main" id="{26074907-686A-4144-BB8F-791A360F4CA9}"/>
              </a:ext>
            </a:extLst>
          </p:cNvPr>
          <p:cNvSpPr>
            <a:spLocks noGrp="1"/>
          </p:cNvSpPr>
          <p:nvPr>
            <p:ph type="body" sz="quarter" idx="14"/>
          </p:nvPr>
        </p:nvSpPr>
        <p:spPr>
          <a:xfrm>
            <a:off x="439643" y="4491306"/>
            <a:ext cx="2158999"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1" name="Text Placeholder 39">
            <a:extLst>
              <a:ext uri="{FF2B5EF4-FFF2-40B4-BE49-F238E27FC236}">
                <a16:creationId xmlns:a16="http://schemas.microsoft.com/office/drawing/2014/main" id="{008E0623-EC20-45C5-91A6-0F11089BC4D6}"/>
              </a:ext>
            </a:extLst>
          </p:cNvPr>
          <p:cNvSpPr>
            <a:spLocks noGrp="1"/>
          </p:cNvSpPr>
          <p:nvPr>
            <p:ph type="body" sz="quarter" idx="15"/>
          </p:nvPr>
        </p:nvSpPr>
        <p:spPr>
          <a:xfrm>
            <a:off x="3580136" y="4491306"/>
            <a:ext cx="1983726"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4" name="Text Placeholder 39">
            <a:extLst>
              <a:ext uri="{FF2B5EF4-FFF2-40B4-BE49-F238E27FC236}">
                <a16:creationId xmlns:a16="http://schemas.microsoft.com/office/drawing/2014/main" id="{61293D0A-B2E6-4C99-A936-14475FCCE59B}"/>
              </a:ext>
            </a:extLst>
          </p:cNvPr>
          <p:cNvSpPr>
            <a:spLocks noGrp="1"/>
          </p:cNvSpPr>
          <p:nvPr>
            <p:ph type="body" sz="quarter" idx="16"/>
          </p:nvPr>
        </p:nvSpPr>
        <p:spPr>
          <a:xfrm>
            <a:off x="6628138" y="4491306"/>
            <a:ext cx="1983726"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5" name="Text Placeholder 39">
            <a:extLst>
              <a:ext uri="{FF2B5EF4-FFF2-40B4-BE49-F238E27FC236}">
                <a16:creationId xmlns:a16="http://schemas.microsoft.com/office/drawing/2014/main" id="{1527FC22-EC4A-4577-9F30-4B76AC7BCE0A}"/>
              </a:ext>
            </a:extLst>
          </p:cNvPr>
          <p:cNvSpPr>
            <a:spLocks noGrp="1"/>
          </p:cNvSpPr>
          <p:nvPr>
            <p:ph type="body" sz="quarter" idx="17"/>
          </p:nvPr>
        </p:nvSpPr>
        <p:spPr>
          <a:xfrm>
            <a:off x="9676136" y="4491306"/>
            <a:ext cx="1983726" cy="601662"/>
          </a:xfrm>
        </p:spPr>
        <p:txBody>
          <a:bodyPr>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7" name="Text Placeholder 46">
            <a:extLst>
              <a:ext uri="{FF2B5EF4-FFF2-40B4-BE49-F238E27FC236}">
                <a16:creationId xmlns:a16="http://schemas.microsoft.com/office/drawing/2014/main" id="{ED77457B-088A-4D58-BA8E-B758F3A6A0B0}"/>
              </a:ext>
            </a:extLst>
          </p:cNvPr>
          <p:cNvSpPr>
            <a:spLocks noGrp="1"/>
          </p:cNvSpPr>
          <p:nvPr>
            <p:ph type="body" sz="quarter" idx="18" hasCustomPrompt="1"/>
          </p:nvPr>
        </p:nvSpPr>
        <p:spPr>
          <a:xfrm>
            <a:off x="233457"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48" name="Text Placeholder 46">
            <a:extLst>
              <a:ext uri="{FF2B5EF4-FFF2-40B4-BE49-F238E27FC236}">
                <a16:creationId xmlns:a16="http://schemas.microsoft.com/office/drawing/2014/main" id="{DD29B92B-5D6C-4077-8F1A-743E03C13A11}"/>
              </a:ext>
            </a:extLst>
          </p:cNvPr>
          <p:cNvSpPr>
            <a:spLocks noGrp="1"/>
          </p:cNvSpPr>
          <p:nvPr>
            <p:ph type="body" sz="quarter" idx="19" hasCustomPrompt="1"/>
          </p:nvPr>
        </p:nvSpPr>
        <p:spPr>
          <a:xfrm>
            <a:off x="3281457"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49" name="Text Placeholder 46">
            <a:extLst>
              <a:ext uri="{FF2B5EF4-FFF2-40B4-BE49-F238E27FC236}">
                <a16:creationId xmlns:a16="http://schemas.microsoft.com/office/drawing/2014/main" id="{13F3E81B-98F9-43EF-B142-E08146C84EC6}"/>
              </a:ext>
            </a:extLst>
          </p:cNvPr>
          <p:cNvSpPr>
            <a:spLocks noGrp="1"/>
          </p:cNvSpPr>
          <p:nvPr>
            <p:ph type="body" sz="quarter" idx="20" hasCustomPrompt="1"/>
          </p:nvPr>
        </p:nvSpPr>
        <p:spPr>
          <a:xfrm>
            <a:off x="6326144"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50" name="Text Placeholder 46">
            <a:extLst>
              <a:ext uri="{FF2B5EF4-FFF2-40B4-BE49-F238E27FC236}">
                <a16:creationId xmlns:a16="http://schemas.microsoft.com/office/drawing/2014/main" id="{DBC70D5F-BACB-4A84-A4D0-71ECD4393E28}"/>
              </a:ext>
            </a:extLst>
          </p:cNvPr>
          <p:cNvSpPr>
            <a:spLocks noGrp="1"/>
          </p:cNvSpPr>
          <p:nvPr>
            <p:ph type="body" sz="quarter" idx="21" hasCustomPrompt="1"/>
          </p:nvPr>
        </p:nvSpPr>
        <p:spPr>
          <a:xfrm>
            <a:off x="9374144" y="4019516"/>
            <a:ext cx="2585943" cy="369311"/>
          </a:xfrm>
        </p:spPr>
        <p:txBody>
          <a:bodyPr>
            <a:noAutofit/>
          </a:bodyPr>
          <a:lstStyle>
            <a:lvl1pPr marL="0" indent="0" algn="ctr">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 name="Title 1">
            <a:extLst>
              <a:ext uri="{FF2B5EF4-FFF2-40B4-BE49-F238E27FC236}">
                <a16:creationId xmlns:a16="http://schemas.microsoft.com/office/drawing/2014/main" id="{CDFE23D0-0FF0-42C6-B15F-A719DFDD52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5847125"/>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1A4BB-FF0A-4C02-9DF5-3AEFBDA13C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6549-945B-467D-B976-20021186B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29B805-D89B-4224-9BFA-6C55D647D93C}"/>
              </a:ext>
            </a:extLst>
          </p:cNvPr>
          <p:cNvSpPr>
            <a:spLocks noGrp="1"/>
          </p:cNvSpPr>
          <p:nvPr>
            <p:ph type="dt" sz="half" idx="10"/>
          </p:nvPr>
        </p:nvSpPr>
        <p:spPr/>
        <p:txBody>
          <a:bodyPr/>
          <a:lstStyle/>
          <a:p>
            <a:fld id="{B4A8CB6D-035E-45CC-9C89-34A1771D46B5}" type="datetimeFigureOut">
              <a:rPr lang="en-US" smtClean="0"/>
              <a:t>10/03/2022</a:t>
            </a:fld>
            <a:endParaRPr lang="en-US"/>
          </a:p>
        </p:txBody>
      </p:sp>
      <p:sp>
        <p:nvSpPr>
          <p:cNvPr id="5" name="Footer Placeholder 4">
            <a:extLst>
              <a:ext uri="{FF2B5EF4-FFF2-40B4-BE49-F238E27FC236}">
                <a16:creationId xmlns:a16="http://schemas.microsoft.com/office/drawing/2014/main" id="{2A7155AF-DD49-43F7-8D4E-58843381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78FAD-61D9-4B1A-B55D-A0D101CA0100}"/>
              </a:ext>
            </a:extLst>
          </p:cNvPr>
          <p:cNvSpPr>
            <a:spLocks noGrp="1"/>
          </p:cNvSpPr>
          <p:nvPr>
            <p:ph type="sldNum" sz="quarter" idx="12"/>
          </p:nvPr>
        </p:nvSpPr>
        <p:spPr/>
        <p:txBody>
          <a:bodyPr/>
          <a:lstStyle/>
          <a:p>
            <a:fld id="{2EDF825A-9E21-492F-AB50-35DB37002279}" type="slidenum">
              <a:rPr lang="en-US" smtClean="0"/>
              <a:t>‹#›</a:t>
            </a:fld>
            <a:endParaRPr lang="en-US"/>
          </a:p>
        </p:txBody>
      </p:sp>
    </p:spTree>
    <p:extLst>
      <p:ext uri="{BB962C8B-B14F-4D97-AF65-F5344CB8AC3E}">
        <p14:creationId xmlns:p14="http://schemas.microsoft.com/office/powerpoint/2010/main" val="1755837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BA901-E95C-4D05-B6D5-2D35CFD95C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337D1-0BFB-4582-960C-2A54145736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EB89D-36AA-4791-AB30-6E7DF682ED12}"/>
              </a:ext>
            </a:extLst>
          </p:cNvPr>
          <p:cNvSpPr>
            <a:spLocks noGrp="1"/>
          </p:cNvSpPr>
          <p:nvPr>
            <p:ph type="dt" sz="half" idx="10"/>
          </p:nvPr>
        </p:nvSpPr>
        <p:spPr/>
        <p:txBody>
          <a:bodyPr/>
          <a:lstStyle/>
          <a:p>
            <a:fld id="{B4A8CB6D-035E-45CC-9C89-34A1771D46B5}" type="datetimeFigureOut">
              <a:rPr lang="en-US" smtClean="0"/>
              <a:t>10/03/2022</a:t>
            </a:fld>
            <a:endParaRPr lang="en-US"/>
          </a:p>
        </p:txBody>
      </p:sp>
      <p:sp>
        <p:nvSpPr>
          <p:cNvPr id="5" name="Footer Placeholder 4">
            <a:extLst>
              <a:ext uri="{FF2B5EF4-FFF2-40B4-BE49-F238E27FC236}">
                <a16:creationId xmlns:a16="http://schemas.microsoft.com/office/drawing/2014/main" id="{FA5677CF-4CF4-4A00-83D1-A657BDB5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07185-868E-4795-9C1F-3C38F7EE44A6}"/>
              </a:ext>
            </a:extLst>
          </p:cNvPr>
          <p:cNvSpPr>
            <a:spLocks noGrp="1"/>
          </p:cNvSpPr>
          <p:nvPr>
            <p:ph type="sldNum" sz="quarter" idx="12"/>
          </p:nvPr>
        </p:nvSpPr>
        <p:spPr/>
        <p:txBody>
          <a:bodyPr/>
          <a:lstStyle/>
          <a:p>
            <a:fld id="{2EDF825A-9E21-492F-AB50-35DB37002279}" type="slidenum">
              <a:rPr lang="en-US" smtClean="0"/>
              <a:t>‹#›</a:t>
            </a:fld>
            <a:endParaRPr lang="en-US"/>
          </a:p>
        </p:txBody>
      </p:sp>
    </p:spTree>
    <p:extLst>
      <p:ext uri="{BB962C8B-B14F-4D97-AF65-F5344CB8AC3E}">
        <p14:creationId xmlns:p14="http://schemas.microsoft.com/office/powerpoint/2010/main" val="3031258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B526-B02A-4DD1-87A2-870EF05FAF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3FC43B-406D-40A4-965F-800C649E21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940901-C6E0-4BC4-BB70-A6ABAAEF4B57}"/>
              </a:ext>
            </a:extLst>
          </p:cNvPr>
          <p:cNvSpPr>
            <a:spLocks noGrp="1"/>
          </p:cNvSpPr>
          <p:nvPr>
            <p:ph type="dt" sz="half" idx="10"/>
          </p:nvPr>
        </p:nvSpPr>
        <p:spPr/>
        <p:txBody>
          <a:bodyPr/>
          <a:lstStyle/>
          <a:p>
            <a:fld id="{B4A8CB6D-035E-45CC-9C89-34A1771D46B5}" type="datetimeFigureOut">
              <a:rPr lang="en-US" smtClean="0"/>
              <a:t>10/03/2022</a:t>
            </a:fld>
            <a:endParaRPr lang="en-US"/>
          </a:p>
        </p:txBody>
      </p:sp>
      <p:sp>
        <p:nvSpPr>
          <p:cNvPr id="5" name="Footer Placeholder 4">
            <a:extLst>
              <a:ext uri="{FF2B5EF4-FFF2-40B4-BE49-F238E27FC236}">
                <a16:creationId xmlns:a16="http://schemas.microsoft.com/office/drawing/2014/main" id="{A5761312-4334-4F50-947F-28AA730C0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511F5-DB67-4433-9122-EE2FE4BDC727}"/>
              </a:ext>
            </a:extLst>
          </p:cNvPr>
          <p:cNvSpPr>
            <a:spLocks noGrp="1"/>
          </p:cNvSpPr>
          <p:nvPr>
            <p:ph type="sldNum" sz="quarter" idx="12"/>
          </p:nvPr>
        </p:nvSpPr>
        <p:spPr/>
        <p:txBody>
          <a:bodyPr/>
          <a:lstStyle/>
          <a:p>
            <a:fld id="{2EDF825A-9E21-492F-AB50-35DB37002279}" type="slidenum">
              <a:rPr lang="en-US" smtClean="0"/>
              <a:t>‹#›</a:t>
            </a:fld>
            <a:endParaRPr lang="en-US"/>
          </a:p>
        </p:txBody>
      </p:sp>
    </p:spTree>
    <p:extLst>
      <p:ext uri="{BB962C8B-B14F-4D97-AF65-F5344CB8AC3E}">
        <p14:creationId xmlns:p14="http://schemas.microsoft.com/office/powerpoint/2010/main" val="331481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4C26-0EC9-4E43-9929-A5C9403C71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CBF4B-4ADD-40D2-A873-9BFB5161E0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832CE9-3162-4324-8F03-5093148703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E68DB4-A3DF-416B-9D53-E4558A667E34}"/>
              </a:ext>
            </a:extLst>
          </p:cNvPr>
          <p:cNvSpPr>
            <a:spLocks noGrp="1"/>
          </p:cNvSpPr>
          <p:nvPr>
            <p:ph type="dt" sz="half" idx="10"/>
          </p:nvPr>
        </p:nvSpPr>
        <p:spPr/>
        <p:txBody>
          <a:bodyPr/>
          <a:lstStyle/>
          <a:p>
            <a:fld id="{B4A8CB6D-035E-45CC-9C89-34A1771D46B5}" type="datetimeFigureOut">
              <a:rPr lang="en-US" smtClean="0"/>
              <a:t>10/03/2022</a:t>
            </a:fld>
            <a:endParaRPr lang="en-US"/>
          </a:p>
        </p:txBody>
      </p:sp>
      <p:sp>
        <p:nvSpPr>
          <p:cNvPr id="6" name="Footer Placeholder 5">
            <a:extLst>
              <a:ext uri="{FF2B5EF4-FFF2-40B4-BE49-F238E27FC236}">
                <a16:creationId xmlns:a16="http://schemas.microsoft.com/office/drawing/2014/main" id="{D21FF447-D5C2-424B-A2FD-F8034BE77F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4D7C6-B1F1-42C0-8BD6-B00933B54A25}"/>
              </a:ext>
            </a:extLst>
          </p:cNvPr>
          <p:cNvSpPr>
            <a:spLocks noGrp="1"/>
          </p:cNvSpPr>
          <p:nvPr>
            <p:ph type="sldNum" sz="quarter" idx="12"/>
          </p:nvPr>
        </p:nvSpPr>
        <p:spPr/>
        <p:txBody>
          <a:bodyPr/>
          <a:lstStyle/>
          <a:p>
            <a:fld id="{2EDF825A-9E21-492F-AB50-35DB37002279}" type="slidenum">
              <a:rPr lang="en-US" smtClean="0"/>
              <a:t>‹#›</a:t>
            </a:fld>
            <a:endParaRPr lang="en-US"/>
          </a:p>
        </p:txBody>
      </p:sp>
    </p:spTree>
    <p:extLst>
      <p:ext uri="{BB962C8B-B14F-4D97-AF65-F5344CB8AC3E}">
        <p14:creationId xmlns:p14="http://schemas.microsoft.com/office/powerpoint/2010/main" val="1548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EBE3-899F-43F7-91FF-1235E72073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C0397D-3A6E-420E-A898-4BEF9D892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EC190-F8AE-4E8B-89C7-BC10C0363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39E547-F388-4DDD-9574-A22835F593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D834CB-41E8-4336-A10C-138135784E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CC11A4-7978-40D7-91DB-800BED8A9E09}"/>
              </a:ext>
            </a:extLst>
          </p:cNvPr>
          <p:cNvSpPr>
            <a:spLocks noGrp="1"/>
          </p:cNvSpPr>
          <p:nvPr>
            <p:ph type="dt" sz="half" idx="10"/>
          </p:nvPr>
        </p:nvSpPr>
        <p:spPr/>
        <p:txBody>
          <a:bodyPr/>
          <a:lstStyle/>
          <a:p>
            <a:fld id="{B4A8CB6D-035E-45CC-9C89-34A1771D46B5}" type="datetimeFigureOut">
              <a:rPr lang="en-US" smtClean="0"/>
              <a:t>10/03/2022</a:t>
            </a:fld>
            <a:endParaRPr lang="en-US"/>
          </a:p>
        </p:txBody>
      </p:sp>
      <p:sp>
        <p:nvSpPr>
          <p:cNvPr id="8" name="Footer Placeholder 7">
            <a:extLst>
              <a:ext uri="{FF2B5EF4-FFF2-40B4-BE49-F238E27FC236}">
                <a16:creationId xmlns:a16="http://schemas.microsoft.com/office/drawing/2014/main" id="{B5A11944-F7AE-429B-9D50-4E4C1D922F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C3B982-C4E8-4F1C-BE9C-F50DFDA35671}"/>
              </a:ext>
            </a:extLst>
          </p:cNvPr>
          <p:cNvSpPr>
            <a:spLocks noGrp="1"/>
          </p:cNvSpPr>
          <p:nvPr>
            <p:ph type="sldNum" sz="quarter" idx="12"/>
          </p:nvPr>
        </p:nvSpPr>
        <p:spPr/>
        <p:txBody>
          <a:bodyPr/>
          <a:lstStyle/>
          <a:p>
            <a:fld id="{2EDF825A-9E21-492F-AB50-35DB37002279}" type="slidenum">
              <a:rPr lang="en-US" smtClean="0"/>
              <a:t>‹#›</a:t>
            </a:fld>
            <a:endParaRPr lang="en-US"/>
          </a:p>
        </p:txBody>
      </p:sp>
    </p:spTree>
    <p:extLst>
      <p:ext uri="{BB962C8B-B14F-4D97-AF65-F5344CB8AC3E}">
        <p14:creationId xmlns:p14="http://schemas.microsoft.com/office/powerpoint/2010/main" val="4169295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EFA0-42D6-442D-92CC-8C5E07150A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0684EF-AA03-4177-9D70-AC51E88E936F}"/>
              </a:ext>
            </a:extLst>
          </p:cNvPr>
          <p:cNvSpPr>
            <a:spLocks noGrp="1"/>
          </p:cNvSpPr>
          <p:nvPr>
            <p:ph type="dt" sz="half" idx="10"/>
          </p:nvPr>
        </p:nvSpPr>
        <p:spPr/>
        <p:txBody>
          <a:bodyPr/>
          <a:lstStyle/>
          <a:p>
            <a:fld id="{B4A8CB6D-035E-45CC-9C89-34A1771D46B5}" type="datetimeFigureOut">
              <a:rPr lang="en-US" smtClean="0"/>
              <a:t>10/03/2022</a:t>
            </a:fld>
            <a:endParaRPr lang="en-US"/>
          </a:p>
        </p:txBody>
      </p:sp>
      <p:sp>
        <p:nvSpPr>
          <p:cNvPr id="4" name="Footer Placeholder 3">
            <a:extLst>
              <a:ext uri="{FF2B5EF4-FFF2-40B4-BE49-F238E27FC236}">
                <a16:creationId xmlns:a16="http://schemas.microsoft.com/office/drawing/2014/main" id="{2C53DBC3-51F0-4586-A0D9-BA4C699F17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94C48F-6D70-44E9-833B-9076E9FEA0F4}"/>
              </a:ext>
            </a:extLst>
          </p:cNvPr>
          <p:cNvSpPr>
            <a:spLocks noGrp="1"/>
          </p:cNvSpPr>
          <p:nvPr>
            <p:ph type="sldNum" sz="quarter" idx="12"/>
          </p:nvPr>
        </p:nvSpPr>
        <p:spPr/>
        <p:txBody>
          <a:bodyPr/>
          <a:lstStyle/>
          <a:p>
            <a:fld id="{2EDF825A-9E21-492F-AB50-35DB37002279}" type="slidenum">
              <a:rPr lang="en-US" smtClean="0"/>
              <a:t>‹#›</a:t>
            </a:fld>
            <a:endParaRPr lang="en-US"/>
          </a:p>
        </p:txBody>
      </p:sp>
    </p:spTree>
    <p:extLst>
      <p:ext uri="{BB962C8B-B14F-4D97-AF65-F5344CB8AC3E}">
        <p14:creationId xmlns:p14="http://schemas.microsoft.com/office/powerpoint/2010/main" val="575873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9403F-54E9-4859-916A-B47943CCD19B}"/>
              </a:ext>
            </a:extLst>
          </p:cNvPr>
          <p:cNvSpPr>
            <a:spLocks noGrp="1"/>
          </p:cNvSpPr>
          <p:nvPr>
            <p:ph type="dt" sz="half" idx="10"/>
          </p:nvPr>
        </p:nvSpPr>
        <p:spPr/>
        <p:txBody>
          <a:bodyPr/>
          <a:lstStyle/>
          <a:p>
            <a:fld id="{B4A8CB6D-035E-45CC-9C89-34A1771D46B5}" type="datetimeFigureOut">
              <a:rPr lang="en-US" smtClean="0"/>
              <a:t>10/03/2022</a:t>
            </a:fld>
            <a:endParaRPr lang="en-US"/>
          </a:p>
        </p:txBody>
      </p:sp>
      <p:sp>
        <p:nvSpPr>
          <p:cNvPr id="3" name="Footer Placeholder 2">
            <a:extLst>
              <a:ext uri="{FF2B5EF4-FFF2-40B4-BE49-F238E27FC236}">
                <a16:creationId xmlns:a16="http://schemas.microsoft.com/office/drawing/2014/main" id="{CC6A51B5-8BEB-4117-A778-7B93D6250D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0A878A-A6FB-4093-A9B2-D29D58277966}"/>
              </a:ext>
            </a:extLst>
          </p:cNvPr>
          <p:cNvSpPr>
            <a:spLocks noGrp="1"/>
          </p:cNvSpPr>
          <p:nvPr>
            <p:ph type="sldNum" sz="quarter" idx="12"/>
          </p:nvPr>
        </p:nvSpPr>
        <p:spPr/>
        <p:txBody>
          <a:bodyPr/>
          <a:lstStyle/>
          <a:p>
            <a:fld id="{2EDF825A-9E21-492F-AB50-35DB37002279}" type="slidenum">
              <a:rPr lang="en-US" smtClean="0"/>
              <a:t>‹#›</a:t>
            </a:fld>
            <a:endParaRPr lang="en-US"/>
          </a:p>
        </p:txBody>
      </p:sp>
    </p:spTree>
    <p:extLst>
      <p:ext uri="{BB962C8B-B14F-4D97-AF65-F5344CB8AC3E}">
        <p14:creationId xmlns:p14="http://schemas.microsoft.com/office/powerpoint/2010/main" val="302236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649B-780E-4688-91C0-D9101C18F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19FC4-C051-4AE6-A95C-6E959E462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8CA25-95A9-48D5-80A3-990E3BB07DC9}"/>
              </a:ext>
            </a:extLst>
          </p:cNvPr>
          <p:cNvSpPr>
            <a:spLocks noGrp="1"/>
          </p:cNvSpPr>
          <p:nvPr>
            <p:ph type="dt" sz="half" idx="10"/>
          </p:nvPr>
        </p:nvSpPr>
        <p:spPr/>
        <p:txBody>
          <a:bodyPr/>
          <a:lstStyle/>
          <a:p>
            <a:fld id="{4517825A-0572-4F84-A4BE-345872515963}" type="datetimeFigureOut">
              <a:rPr lang="en-US" smtClean="0"/>
              <a:t>10/03/2022</a:t>
            </a:fld>
            <a:endParaRPr lang="en-US"/>
          </a:p>
        </p:txBody>
      </p:sp>
      <p:sp>
        <p:nvSpPr>
          <p:cNvPr id="5" name="Footer Placeholder 4">
            <a:extLst>
              <a:ext uri="{FF2B5EF4-FFF2-40B4-BE49-F238E27FC236}">
                <a16:creationId xmlns:a16="http://schemas.microsoft.com/office/drawing/2014/main" id="{EE07A625-F000-4374-8807-68138B75F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F25A0-A0E9-4400-AB7C-510793CCB2CD}"/>
              </a:ext>
            </a:extLst>
          </p:cNvPr>
          <p:cNvSpPr>
            <a:spLocks noGrp="1"/>
          </p:cNvSpPr>
          <p:nvPr>
            <p:ph type="sldNum" sz="quarter" idx="12"/>
          </p:nvPr>
        </p:nvSpPr>
        <p:spPr/>
        <p:txBody>
          <a:bodyPr/>
          <a:lstStyle/>
          <a:p>
            <a:fld id="{8F02BF62-021E-4F86-A54B-3CBFF6BBE48B}" type="slidenum">
              <a:rPr lang="en-US" smtClean="0"/>
              <a:t>‹#›</a:t>
            </a:fld>
            <a:endParaRPr lang="en-US"/>
          </a:p>
        </p:txBody>
      </p:sp>
    </p:spTree>
    <p:extLst>
      <p:ext uri="{BB962C8B-B14F-4D97-AF65-F5344CB8AC3E}">
        <p14:creationId xmlns:p14="http://schemas.microsoft.com/office/powerpoint/2010/main" val="3754382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E68C9-72DB-48F9-907F-D044F2A20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5ABAC-7C07-4FD8-8B54-B82285C00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03A071-9825-4D38-9842-D8EDEC84F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7F4E9-DACE-4AFE-835E-B4B69EB176DA}"/>
              </a:ext>
            </a:extLst>
          </p:cNvPr>
          <p:cNvSpPr>
            <a:spLocks noGrp="1"/>
          </p:cNvSpPr>
          <p:nvPr>
            <p:ph type="dt" sz="half" idx="10"/>
          </p:nvPr>
        </p:nvSpPr>
        <p:spPr/>
        <p:txBody>
          <a:bodyPr/>
          <a:lstStyle/>
          <a:p>
            <a:fld id="{B4A8CB6D-035E-45CC-9C89-34A1771D46B5}" type="datetimeFigureOut">
              <a:rPr lang="en-US" smtClean="0"/>
              <a:t>10/03/2022</a:t>
            </a:fld>
            <a:endParaRPr lang="en-US"/>
          </a:p>
        </p:txBody>
      </p:sp>
      <p:sp>
        <p:nvSpPr>
          <p:cNvPr id="6" name="Footer Placeholder 5">
            <a:extLst>
              <a:ext uri="{FF2B5EF4-FFF2-40B4-BE49-F238E27FC236}">
                <a16:creationId xmlns:a16="http://schemas.microsoft.com/office/drawing/2014/main" id="{4F4DE32B-0D23-4CD8-931B-58AA4A98D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01F4EE-68A9-4069-9C57-A5CDAC4268F9}"/>
              </a:ext>
            </a:extLst>
          </p:cNvPr>
          <p:cNvSpPr>
            <a:spLocks noGrp="1"/>
          </p:cNvSpPr>
          <p:nvPr>
            <p:ph type="sldNum" sz="quarter" idx="12"/>
          </p:nvPr>
        </p:nvSpPr>
        <p:spPr/>
        <p:txBody>
          <a:bodyPr/>
          <a:lstStyle/>
          <a:p>
            <a:fld id="{2EDF825A-9E21-492F-AB50-35DB37002279}" type="slidenum">
              <a:rPr lang="en-US" smtClean="0"/>
              <a:t>‹#›</a:t>
            </a:fld>
            <a:endParaRPr lang="en-US"/>
          </a:p>
        </p:txBody>
      </p:sp>
    </p:spTree>
    <p:extLst>
      <p:ext uri="{BB962C8B-B14F-4D97-AF65-F5344CB8AC3E}">
        <p14:creationId xmlns:p14="http://schemas.microsoft.com/office/powerpoint/2010/main" val="4253254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DB76-9601-4C7D-B26C-27B90BEEB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086B4E-BA51-4181-A435-3207F2D6E7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F88642-9CCB-435F-A539-9EC8019E1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67468-F284-47E2-8C21-158B85B1E3D9}"/>
              </a:ext>
            </a:extLst>
          </p:cNvPr>
          <p:cNvSpPr>
            <a:spLocks noGrp="1"/>
          </p:cNvSpPr>
          <p:nvPr>
            <p:ph type="dt" sz="half" idx="10"/>
          </p:nvPr>
        </p:nvSpPr>
        <p:spPr/>
        <p:txBody>
          <a:bodyPr/>
          <a:lstStyle/>
          <a:p>
            <a:fld id="{B4A8CB6D-035E-45CC-9C89-34A1771D46B5}" type="datetimeFigureOut">
              <a:rPr lang="en-US" smtClean="0"/>
              <a:t>10/03/2022</a:t>
            </a:fld>
            <a:endParaRPr lang="en-US"/>
          </a:p>
        </p:txBody>
      </p:sp>
      <p:sp>
        <p:nvSpPr>
          <p:cNvPr id="6" name="Footer Placeholder 5">
            <a:extLst>
              <a:ext uri="{FF2B5EF4-FFF2-40B4-BE49-F238E27FC236}">
                <a16:creationId xmlns:a16="http://schemas.microsoft.com/office/drawing/2014/main" id="{7E61D829-A20F-495B-802C-05B9C627E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D8B72-0D9E-45B5-B0E2-5E316FCF2CCA}"/>
              </a:ext>
            </a:extLst>
          </p:cNvPr>
          <p:cNvSpPr>
            <a:spLocks noGrp="1"/>
          </p:cNvSpPr>
          <p:nvPr>
            <p:ph type="sldNum" sz="quarter" idx="12"/>
          </p:nvPr>
        </p:nvSpPr>
        <p:spPr/>
        <p:txBody>
          <a:bodyPr/>
          <a:lstStyle/>
          <a:p>
            <a:fld id="{2EDF825A-9E21-492F-AB50-35DB37002279}" type="slidenum">
              <a:rPr lang="en-US" smtClean="0"/>
              <a:t>‹#›</a:t>
            </a:fld>
            <a:endParaRPr lang="en-US"/>
          </a:p>
        </p:txBody>
      </p:sp>
    </p:spTree>
    <p:extLst>
      <p:ext uri="{BB962C8B-B14F-4D97-AF65-F5344CB8AC3E}">
        <p14:creationId xmlns:p14="http://schemas.microsoft.com/office/powerpoint/2010/main" val="1544487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56A8-C761-491B-B1D6-96DE7E47E5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90205B-8EED-497A-B0E4-9A796E492B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114FB-515B-401C-9B94-05534101B0EC}"/>
              </a:ext>
            </a:extLst>
          </p:cNvPr>
          <p:cNvSpPr>
            <a:spLocks noGrp="1"/>
          </p:cNvSpPr>
          <p:nvPr>
            <p:ph type="dt" sz="half" idx="10"/>
          </p:nvPr>
        </p:nvSpPr>
        <p:spPr/>
        <p:txBody>
          <a:bodyPr/>
          <a:lstStyle/>
          <a:p>
            <a:fld id="{B4A8CB6D-035E-45CC-9C89-34A1771D46B5}" type="datetimeFigureOut">
              <a:rPr lang="en-US" smtClean="0"/>
              <a:t>10/03/2022</a:t>
            </a:fld>
            <a:endParaRPr lang="en-US"/>
          </a:p>
        </p:txBody>
      </p:sp>
      <p:sp>
        <p:nvSpPr>
          <p:cNvPr id="5" name="Footer Placeholder 4">
            <a:extLst>
              <a:ext uri="{FF2B5EF4-FFF2-40B4-BE49-F238E27FC236}">
                <a16:creationId xmlns:a16="http://schemas.microsoft.com/office/drawing/2014/main" id="{781B2F62-8A5A-41B7-B3F5-AAA9132BF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1812A-A6C0-47B9-B05D-183B171418F6}"/>
              </a:ext>
            </a:extLst>
          </p:cNvPr>
          <p:cNvSpPr>
            <a:spLocks noGrp="1"/>
          </p:cNvSpPr>
          <p:nvPr>
            <p:ph type="sldNum" sz="quarter" idx="12"/>
          </p:nvPr>
        </p:nvSpPr>
        <p:spPr/>
        <p:txBody>
          <a:bodyPr/>
          <a:lstStyle/>
          <a:p>
            <a:fld id="{2EDF825A-9E21-492F-AB50-35DB37002279}" type="slidenum">
              <a:rPr lang="en-US" smtClean="0"/>
              <a:t>‹#›</a:t>
            </a:fld>
            <a:endParaRPr lang="en-US"/>
          </a:p>
        </p:txBody>
      </p:sp>
    </p:spTree>
    <p:extLst>
      <p:ext uri="{BB962C8B-B14F-4D97-AF65-F5344CB8AC3E}">
        <p14:creationId xmlns:p14="http://schemas.microsoft.com/office/powerpoint/2010/main" val="3645914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B002CE-56A6-4106-868A-82805E491A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A01F75-7FB4-4063-B50C-142D1E91CF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D7CE7-AF74-4E40-A6F6-0BB6CD41C465}"/>
              </a:ext>
            </a:extLst>
          </p:cNvPr>
          <p:cNvSpPr>
            <a:spLocks noGrp="1"/>
          </p:cNvSpPr>
          <p:nvPr>
            <p:ph type="dt" sz="half" idx="10"/>
          </p:nvPr>
        </p:nvSpPr>
        <p:spPr/>
        <p:txBody>
          <a:bodyPr/>
          <a:lstStyle/>
          <a:p>
            <a:fld id="{B4A8CB6D-035E-45CC-9C89-34A1771D46B5}" type="datetimeFigureOut">
              <a:rPr lang="en-US" smtClean="0"/>
              <a:t>10/03/2022</a:t>
            </a:fld>
            <a:endParaRPr lang="en-US"/>
          </a:p>
        </p:txBody>
      </p:sp>
      <p:sp>
        <p:nvSpPr>
          <p:cNvPr id="5" name="Footer Placeholder 4">
            <a:extLst>
              <a:ext uri="{FF2B5EF4-FFF2-40B4-BE49-F238E27FC236}">
                <a16:creationId xmlns:a16="http://schemas.microsoft.com/office/drawing/2014/main" id="{D85C0131-CD55-4475-AB14-8A7F47557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A2E8C-A874-4AA3-8533-1225713034B0}"/>
              </a:ext>
            </a:extLst>
          </p:cNvPr>
          <p:cNvSpPr>
            <a:spLocks noGrp="1"/>
          </p:cNvSpPr>
          <p:nvPr>
            <p:ph type="sldNum" sz="quarter" idx="12"/>
          </p:nvPr>
        </p:nvSpPr>
        <p:spPr/>
        <p:txBody>
          <a:bodyPr/>
          <a:lstStyle/>
          <a:p>
            <a:fld id="{2EDF825A-9E21-492F-AB50-35DB37002279}" type="slidenum">
              <a:rPr lang="en-US" smtClean="0"/>
              <a:t>‹#›</a:t>
            </a:fld>
            <a:endParaRPr lang="en-US"/>
          </a:p>
        </p:txBody>
      </p:sp>
    </p:spTree>
    <p:extLst>
      <p:ext uri="{BB962C8B-B14F-4D97-AF65-F5344CB8AC3E}">
        <p14:creationId xmlns:p14="http://schemas.microsoft.com/office/powerpoint/2010/main" val="355817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B527-6979-45F2-8E56-CEA6D10D1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C7A89-B034-4D5F-ADB7-1FE8A6A7A8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0DC462-3A38-425C-A88A-47AF23FAEC6E}"/>
              </a:ext>
            </a:extLst>
          </p:cNvPr>
          <p:cNvSpPr>
            <a:spLocks noGrp="1"/>
          </p:cNvSpPr>
          <p:nvPr>
            <p:ph type="dt" sz="half" idx="10"/>
          </p:nvPr>
        </p:nvSpPr>
        <p:spPr/>
        <p:txBody>
          <a:bodyPr/>
          <a:lstStyle/>
          <a:p>
            <a:fld id="{4517825A-0572-4F84-A4BE-345872515963}" type="datetimeFigureOut">
              <a:rPr lang="en-US" smtClean="0"/>
              <a:t>10/03/2022</a:t>
            </a:fld>
            <a:endParaRPr lang="en-US"/>
          </a:p>
        </p:txBody>
      </p:sp>
      <p:sp>
        <p:nvSpPr>
          <p:cNvPr id="5" name="Footer Placeholder 4">
            <a:extLst>
              <a:ext uri="{FF2B5EF4-FFF2-40B4-BE49-F238E27FC236}">
                <a16:creationId xmlns:a16="http://schemas.microsoft.com/office/drawing/2014/main" id="{5E437AC8-A75C-4BC2-ABCA-216F904BC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1A921-FA4B-4B16-8820-8E06FFD2B88C}"/>
              </a:ext>
            </a:extLst>
          </p:cNvPr>
          <p:cNvSpPr>
            <a:spLocks noGrp="1"/>
          </p:cNvSpPr>
          <p:nvPr>
            <p:ph type="sldNum" sz="quarter" idx="12"/>
          </p:nvPr>
        </p:nvSpPr>
        <p:spPr/>
        <p:txBody>
          <a:bodyPr/>
          <a:lstStyle/>
          <a:p>
            <a:fld id="{8F02BF62-021E-4F86-A54B-3CBFF6BBE48B}" type="slidenum">
              <a:rPr lang="en-US" smtClean="0"/>
              <a:t>‹#›</a:t>
            </a:fld>
            <a:endParaRPr lang="en-US"/>
          </a:p>
        </p:txBody>
      </p:sp>
    </p:spTree>
    <p:extLst>
      <p:ext uri="{BB962C8B-B14F-4D97-AF65-F5344CB8AC3E}">
        <p14:creationId xmlns:p14="http://schemas.microsoft.com/office/powerpoint/2010/main" val="415503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F0D0-478B-4735-9261-4057A24606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FD6D12-B2A3-4714-99FF-46642AEB31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F8F236-C0D8-426C-A250-A1BCA405BA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4169F6-AC30-4E6E-B859-987085E2526E}"/>
              </a:ext>
            </a:extLst>
          </p:cNvPr>
          <p:cNvSpPr>
            <a:spLocks noGrp="1"/>
          </p:cNvSpPr>
          <p:nvPr>
            <p:ph type="dt" sz="half" idx="10"/>
          </p:nvPr>
        </p:nvSpPr>
        <p:spPr/>
        <p:txBody>
          <a:bodyPr/>
          <a:lstStyle/>
          <a:p>
            <a:fld id="{4517825A-0572-4F84-A4BE-345872515963}" type="datetimeFigureOut">
              <a:rPr lang="en-US" smtClean="0"/>
              <a:t>10/03/2022</a:t>
            </a:fld>
            <a:endParaRPr lang="en-US"/>
          </a:p>
        </p:txBody>
      </p:sp>
      <p:sp>
        <p:nvSpPr>
          <p:cNvPr id="6" name="Footer Placeholder 5">
            <a:extLst>
              <a:ext uri="{FF2B5EF4-FFF2-40B4-BE49-F238E27FC236}">
                <a16:creationId xmlns:a16="http://schemas.microsoft.com/office/drawing/2014/main" id="{E3518DFD-2224-422C-A974-1566380D5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761F63-390E-4448-9C06-B1011CAAE9E7}"/>
              </a:ext>
            </a:extLst>
          </p:cNvPr>
          <p:cNvSpPr>
            <a:spLocks noGrp="1"/>
          </p:cNvSpPr>
          <p:nvPr>
            <p:ph type="sldNum" sz="quarter" idx="12"/>
          </p:nvPr>
        </p:nvSpPr>
        <p:spPr/>
        <p:txBody>
          <a:bodyPr/>
          <a:lstStyle/>
          <a:p>
            <a:fld id="{8F02BF62-021E-4F86-A54B-3CBFF6BBE48B}" type="slidenum">
              <a:rPr lang="en-US" smtClean="0"/>
              <a:t>‹#›</a:t>
            </a:fld>
            <a:endParaRPr lang="en-US"/>
          </a:p>
        </p:txBody>
      </p:sp>
    </p:spTree>
    <p:extLst>
      <p:ext uri="{BB962C8B-B14F-4D97-AF65-F5344CB8AC3E}">
        <p14:creationId xmlns:p14="http://schemas.microsoft.com/office/powerpoint/2010/main" val="203776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6446-1287-447A-A043-4FB8224309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D578CA-FD74-41FE-B301-5F9E9A711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2F3364-8D29-4A64-A9CD-5A343EE7D3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19ACE8-77ED-46D4-B4E4-F7B48DCF1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4390E9-B8D8-4228-92E9-8FD21757B9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75817A-91B5-4524-8037-5930137182A1}"/>
              </a:ext>
            </a:extLst>
          </p:cNvPr>
          <p:cNvSpPr>
            <a:spLocks noGrp="1"/>
          </p:cNvSpPr>
          <p:nvPr>
            <p:ph type="dt" sz="half" idx="10"/>
          </p:nvPr>
        </p:nvSpPr>
        <p:spPr/>
        <p:txBody>
          <a:bodyPr/>
          <a:lstStyle/>
          <a:p>
            <a:fld id="{4517825A-0572-4F84-A4BE-345872515963}" type="datetimeFigureOut">
              <a:rPr lang="en-US" smtClean="0"/>
              <a:t>10/03/2022</a:t>
            </a:fld>
            <a:endParaRPr lang="en-US"/>
          </a:p>
        </p:txBody>
      </p:sp>
      <p:sp>
        <p:nvSpPr>
          <p:cNvPr id="8" name="Footer Placeholder 7">
            <a:extLst>
              <a:ext uri="{FF2B5EF4-FFF2-40B4-BE49-F238E27FC236}">
                <a16:creationId xmlns:a16="http://schemas.microsoft.com/office/drawing/2014/main" id="{4C684127-4B73-4A30-95F3-EEE27FAC00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52D86-65EB-4F2A-8921-EEF4B69513CB}"/>
              </a:ext>
            </a:extLst>
          </p:cNvPr>
          <p:cNvSpPr>
            <a:spLocks noGrp="1"/>
          </p:cNvSpPr>
          <p:nvPr>
            <p:ph type="sldNum" sz="quarter" idx="12"/>
          </p:nvPr>
        </p:nvSpPr>
        <p:spPr/>
        <p:txBody>
          <a:bodyPr/>
          <a:lstStyle/>
          <a:p>
            <a:fld id="{8F02BF62-021E-4F86-A54B-3CBFF6BBE48B}" type="slidenum">
              <a:rPr lang="en-US" smtClean="0"/>
              <a:t>‹#›</a:t>
            </a:fld>
            <a:endParaRPr lang="en-US"/>
          </a:p>
        </p:txBody>
      </p:sp>
    </p:spTree>
    <p:extLst>
      <p:ext uri="{BB962C8B-B14F-4D97-AF65-F5344CB8AC3E}">
        <p14:creationId xmlns:p14="http://schemas.microsoft.com/office/powerpoint/2010/main" val="262276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3045-D3F3-47DE-9D3D-AC9C93F143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F3222D-A278-4820-9BD3-4A91B3E9E18E}"/>
              </a:ext>
            </a:extLst>
          </p:cNvPr>
          <p:cNvSpPr>
            <a:spLocks noGrp="1"/>
          </p:cNvSpPr>
          <p:nvPr>
            <p:ph type="dt" sz="half" idx="10"/>
          </p:nvPr>
        </p:nvSpPr>
        <p:spPr/>
        <p:txBody>
          <a:bodyPr/>
          <a:lstStyle/>
          <a:p>
            <a:fld id="{4517825A-0572-4F84-A4BE-345872515963}" type="datetimeFigureOut">
              <a:rPr lang="en-US" smtClean="0"/>
              <a:t>10/03/2022</a:t>
            </a:fld>
            <a:endParaRPr lang="en-US"/>
          </a:p>
        </p:txBody>
      </p:sp>
      <p:sp>
        <p:nvSpPr>
          <p:cNvPr id="4" name="Footer Placeholder 3">
            <a:extLst>
              <a:ext uri="{FF2B5EF4-FFF2-40B4-BE49-F238E27FC236}">
                <a16:creationId xmlns:a16="http://schemas.microsoft.com/office/drawing/2014/main" id="{28DBDA7C-C099-4B7C-BAA4-433C3D07E3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93B5AD-B407-4AE9-8BBC-5E93B257B6E6}"/>
              </a:ext>
            </a:extLst>
          </p:cNvPr>
          <p:cNvSpPr>
            <a:spLocks noGrp="1"/>
          </p:cNvSpPr>
          <p:nvPr>
            <p:ph type="sldNum" sz="quarter" idx="12"/>
          </p:nvPr>
        </p:nvSpPr>
        <p:spPr/>
        <p:txBody>
          <a:bodyPr/>
          <a:lstStyle/>
          <a:p>
            <a:fld id="{8F02BF62-021E-4F86-A54B-3CBFF6BBE48B}" type="slidenum">
              <a:rPr lang="en-US" smtClean="0"/>
              <a:t>‹#›</a:t>
            </a:fld>
            <a:endParaRPr lang="en-US"/>
          </a:p>
        </p:txBody>
      </p:sp>
    </p:spTree>
    <p:extLst>
      <p:ext uri="{BB962C8B-B14F-4D97-AF65-F5344CB8AC3E}">
        <p14:creationId xmlns:p14="http://schemas.microsoft.com/office/powerpoint/2010/main" val="88134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EE4E91-6BC7-4427-B6D0-DFF6B4EAE563}"/>
              </a:ext>
            </a:extLst>
          </p:cNvPr>
          <p:cNvSpPr>
            <a:spLocks noGrp="1"/>
          </p:cNvSpPr>
          <p:nvPr>
            <p:ph type="dt" sz="half" idx="10"/>
          </p:nvPr>
        </p:nvSpPr>
        <p:spPr/>
        <p:txBody>
          <a:bodyPr/>
          <a:lstStyle/>
          <a:p>
            <a:fld id="{4517825A-0572-4F84-A4BE-345872515963}" type="datetimeFigureOut">
              <a:rPr lang="en-US" smtClean="0"/>
              <a:t>10/03/2022</a:t>
            </a:fld>
            <a:endParaRPr lang="en-US"/>
          </a:p>
        </p:txBody>
      </p:sp>
      <p:sp>
        <p:nvSpPr>
          <p:cNvPr id="3" name="Footer Placeholder 2">
            <a:extLst>
              <a:ext uri="{FF2B5EF4-FFF2-40B4-BE49-F238E27FC236}">
                <a16:creationId xmlns:a16="http://schemas.microsoft.com/office/drawing/2014/main" id="{4F8A14A9-55E9-43AD-B58E-90DA55E6C2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EC13DE-E9F0-48CB-B9F0-3588D60565C3}"/>
              </a:ext>
            </a:extLst>
          </p:cNvPr>
          <p:cNvSpPr>
            <a:spLocks noGrp="1"/>
          </p:cNvSpPr>
          <p:nvPr>
            <p:ph type="sldNum" sz="quarter" idx="12"/>
          </p:nvPr>
        </p:nvSpPr>
        <p:spPr/>
        <p:txBody>
          <a:bodyPr/>
          <a:lstStyle/>
          <a:p>
            <a:fld id="{8F02BF62-021E-4F86-A54B-3CBFF6BBE48B}" type="slidenum">
              <a:rPr lang="en-US" smtClean="0"/>
              <a:t>‹#›</a:t>
            </a:fld>
            <a:endParaRPr lang="en-US"/>
          </a:p>
        </p:txBody>
      </p:sp>
    </p:spTree>
    <p:extLst>
      <p:ext uri="{BB962C8B-B14F-4D97-AF65-F5344CB8AC3E}">
        <p14:creationId xmlns:p14="http://schemas.microsoft.com/office/powerpoint/2010/main" val="166930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35C5-AF0B-43BC-B0A4-2FDED817B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157E11-BB0C-48C6-A605-793BD73A1E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173532-D03C-4583-ADFD-D1C21C233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957A0-AEBF-4B4D-81A6-0EA464E1E396}"/>
              </a:ext>
            </a:extLst>
          </p:cNvPr>
          <p:cNvSpPr>
            <a:spLocks noGrp="1"/>
          </p:cNvSpPr>
          <p:nvPr>
            <p:ph type="dt" sz="half" idx="10"/>
          </p:nvPr>
        </p:nvSpPr>
        <p:spPr/>
        <p:txBody>
          <a:bodyPr/>
          <a:lstStyle/>
          <a:p>
            <a:fld id="{4517825A-0572-4F84-A4BE-345872515963}" type="datetimeFigureOut">
              <a:rPr lang="en-US" smtClean="0"/>
              <a:t>10/03/2022</a:t>
            </a:fld>
            <a:endParaRPr lang="en-US"/>
          </a:p>
        </p:txBody>
      </p:sp>
      <p:sp>
        <p:nvSpPr>
          <p:cNvPr id="6" name="Footer Placeholder 5">
            <a:extLst>
              <a:ext uri="{FF2B5EF4-FFF2-40B4-BE49-F238E27FC236}">
                <a16:creationId xmlns:a16="http://schemas.microsoft.com/office/drawing/2014/main" id="{D0029B29-C902-452A-B5CB-07E6B80719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07EFA-9242-479D-BF1C-2A482B9FDEBF}"/>
              </a:ext>
            </a:extLst>
          </p:cNvPr>
          <p:cNvSpPr>
            <a:spLocks noGrp="1"/>
          </p:cNvSpPr>
          <p:nvPr>
            <p:ph type="sldNum" sz="quarter" idx="12"/>
          </p:nvPr>
        </p:nvSpPr>
        <p:spPr/>
        <p:txBody>
          <a:bodyPr/>
          <a:lstStyle/>
          <a:p>
            <a:fld id="{8F02BF62-021E-4F86-A54B-3CBFF6BBE48B}" type="slidenum">
              <a:rPr lang="en-US" smtClean="0"/>
              <a:t>‹#›</a:t>
            </a:fld>
            <a:endParaRPr lang="en-US"/>
          </a:p>
        </p:txBody>
      </p:sp>
    </p:spTree>
    <p:extLst>
      <p:ext uri="{BB962C8B-B14F-4D97-AF65-F5344CB8AC3E}">
        <p14:creationId xmlns:p14="http://schemas.microsoft.com/office/powerpoint/2010/main" val="170970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7746-49F4-467D-A79D-4644096D46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71A170-6488-4402-8A2A-5EBDE44595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C897D2-4F24-4D9E-A11E-BE2C052D8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C70657-7CE1-4EBF-B5E1-283A87E5FBCC}"/>
              </a:ext>
            </a:extLst>
          </p:cNvPr>
          <p:cNvSpPr>
            <a:spLocks noGrp="1"/>
          </p:cNvSpPr>
          <p:nvPr>
            <p:ph type="dt" sz="half" idx="10"/>
          </p:nvPr>
        </p:nvSpPr>
        <p:spPr/>
        <p:txBody>
          <a:bodyPr/>
          <a:lstStyle/>
          <a:p>
            <a:fld id="{4517825A-0572-4F84-A4BE-345872515963}" type="datetimeFigureOut">
              <a:rPr lang="en-US" smtClean="0"/>
              <a:t>10/03/2022</a:t>
            </a:fld>
            <a:endParaRPr lang="en-US"/>
          </a:p>
        </p:txBody>
      </p:sp>
      <p:sp>
        <p:nvSpPr>
          <p:cNvPr id="6" name="Footer Placeholder 5">
            <a:extLst>
              <a:ext uri="{FF2B5EF4-FFF2-40B4-BE49-F238E27FC236}">
                <a16:creationId xmlns:a16="http://schemas.microsoft.com/office/drawing/2014/main" id="{633C5642-0805-4F88-BDD8-596E8CFE72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289A9-B2FD-4482-9782-C4341C63688F}"/>
              </a:ext>
            </a:extLst>
          </p:cNvPr>
          <p:cNvSpPr>
            <a:spLocks noGrp="1"/>
          </p:cNvSpPr>
          <p:nvPr>
            <p:ph type="sldNum" sz="quarter" idx="12"/>
          </p:nvPr>
        </p:nvSpPr>
        <p:spPr/>
        <p:txBody>
          <a:bodyPr/>
          <a:lstStyle/>
          <a:p>
            <a:fld id="{8F02BF62-021E-4F86-A54B-3CBFF6BBE48B}" type="slidenum">
              <a:rPr lang="en-US" smtClean="0"/>
              <a:t>‹#›</a:t>
            </a:fld>
            <a:endParaRPr lang="en-US"/>
          </a:p>
        </p:txBody>
      </p:sp>
    </p:spTree>
    <p:extLst>
      <p:ext uri="{BB962C8B-B14F-4D97-AF65-F5344CB8AC3E}">
        <p14:creationId xmlns:p14="http://schemas.microsoft.com/office/powerpoint/2010/main" val="3652318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0CF7A-2321-4E0E-9AE3-8A74DC380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CD9B28-16E2-447D-A35E-C430B41A6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73BE1-583C-4CCC-AB30-1894E9810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7825A-0572-4F84-A4BE-345872515963}" type="datetimeFigureOut">
              <a:rPr lang="en-US" smtClean="0"/>
              <a:t>10/03/2022</a:t>
            </a:fld>
            <a:endParaRPr lang="en-US"/>
          </a:p>
        </p:txBody>
      </p:sp>
      <p:sp>
        <p:nvSpPr>
          <p:cNvPr id="5" name="Footer Placeholder 4">
            <a:extLst>
              <a:ext uri="{FF2B5EF4-FFF2-40B4-BE49-F238E27FC236}">
                <a16:creationId xmlns:a16="http://schemas.microsoft.com/office/drawing/2014/main" id="{11BF6864-F840-4D20-9B41-A86C81F762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525691-DFBF-452D-85F4-81CDD43FA9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2BF62-021E-4F86-A54B-3CBFF6BBE48B}" type="slidenum">
              <a:rPr lang="en-US" smtClean="0"/>
              <a:t>‹#›</a:t>
            </a:fld>
            <a:endParaRPr lang="en-US"/>
          </a:p>
        </p:txBody>
      </p:sp>
    </p:spTree>
    <p:extLst>
      <p:ext uri="{BB962C8B-B14F-4D97-AF65-F5344CB8AC3E}">
        <p14:creationId xmlns:p14="http://schemas.microsoft.com/office/powerpoint/2010/main" val="227562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3D4C5-3273-4BF8-BA05-498D548EA1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FFF9D9-9D0B-4E11-AE89-BB80CA3A7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82390A-542C-4F62-81B0-AA5E28370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8CB6D-035E-45CC-9C89-34A1771D46B5}" type="datetimeFigureOut">
              <a:rPr lang="en-US" smtClean="0"/>
              <a:t>10/03/2022</a:t>
            </a:fld>
            <a:endParaRPr lang="en-US"/>
          </a:p>
        </p:txBody>
      </p:sp>
      <p:sp>
        <p:nvSpPr>
          <p:cNvPr id="5" name="Footer Placeholder 4">
            <a:extLst>
              <a:ext uri="{FF2B5EF4-FFF2-40B4-BE49-F238E27FC236}">
                <a16:creationId xmlns:a16="http://schemas.microsoft.com/office/drawing/2014/main" id="{C887B4DA-C3D4-4854-971A-2DAAA9259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6CFBAD-5B4D-4AB6-869D-22BDCE21F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F825A-9E21-492F-AB50-35DB37002279}" type="slidenum">
              <a:rPr lang="en-US" smtClean="0"/>
              <a:t>‹#›</a:t>
            </a:fld>
            <a:endParaRPr lang="en-US"/>
          </a:p>
        </p:txBody>
      </p:sp>
    </p:spTree>
    <p:extLst>
      <p:ext uri="{BB962C8B-B14F-4D97-AF65-F5344CB8AC3E}">
        <p14:creationId xmlns:p14="http://schemas.microsoft.com/office/powerpoint/2010/main" val="691188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633;p1">
            <a:extLst>
              <a:ext uri="{FF2B5EF4-FFF2-40B4-BE49-F238E27FC236}">
                <a16:creationId xmlns:a16="http://schemas.microsoft.com/office/drawing/2014/main" id="{5099F8A6-8854-40F6-8C72-4DFE64A81E68}"/>
              </a:ext>
            </a:extLst>
          </p:cNvPr>
          <p:cNvPicPr preferRelativeResize="0"/>
          <p:nvPr/>
        </p:nvPicPr>
        <p:blipFill rotWithShape="1">
          <a:blip r:embed="rId2"/>
          <a:stretch/>
        </p:blipFill>
        <p:spPr>
          <a:xfrm>
            <a:off x="821943" y="734456"/>
            <a:ext cx="3069337" cy="1188991"/>
          </a:xfrm>
          <a:prstGeom prst="rect">
            <a:avLst/>
          </a:prstGeom>
          <a:noFill/>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EBA9A-19AC-43FA-9D74-1B03D101A378}"/>
              </a:ext>
            </a:extLst>
          </p:cNvPr>
          <p:cNvSpPr>
            <a:spLocks noGrp="1"/>
          </p:cNvSpPr>
          <p:nvPr>
            <p:ph type="ctrTitle"/>
          </p:nvPr>
        </p:nvSpPr>
        <p:spPr>
          <a:xfrm>
            <a:off x="1418844" y="2550290"/>
            <a:ext cx="9683496" cy="1713305"/>
          </a:xfrm>
        </p:spPr>
        <p:txBody>
          <a:bodyPr anchor="b">
            <a:noAutofit/>
          </a:bodyPr>
          <a:lstStyle/>
          <a:p>
            <a:br>
              <a:rPr lang="en-US" sz="4000" dirty="0">
                <a:latin typeface="+mn-lt"/>
              </a:rPr>
            </a:br>
            <a:r>
              <a:rPr lang="en-US" sz="4400" b="1" dirty="0">
                <a:latin typeface="+mn-lt"/>
              </a:rPr>
              <a:t>HƯỚNG DẪN SỬ DỤNG HỆ THỐNG TIÊM CHỦNG VẮC XIN PHÒNG COVID-19</a:t>
            </a:r>
          </a:p>
        </p:txBody>
      </p:sp>
      <p:sp>
        <p:nvSpPr>
          <p:cNvPr id="3" name="Subtitle 2">
            <a:extLst>
              <a:ext uri="{FF2B5EF4-FFF2-40B4-BE49-F238E27FC236}">
                <a16:creationId xmlns:a16="http://schemas.microsoft.com/office/drawing/2014/main" id="{A4F9BEA1-F140-4908-A0AD-9910B828950A}"/>
              </a:ext>
            </a:extLst>
          </p:cNvPr>
          <p:cNvSpPr>
            <a:spLocks noGrp="1"/>
          </p:cNvSpPr>
          <p:nvPr>
            <p:ph type="subTitle" idx="1"/>
          </p:nvPr>
        </p:nvSpPr>
        <p:spPr>
          <a:xfrm>
            <a:off x="2599943" y="4297806"/>
            <a:ext cx="7321298" cy="753165"/>
          </a:xfrm>
        </p:spPr>
        <p:txBody>
          <a:bodyPr anchor="t">
            <a:normAutofit lnSpcReduction="10000"/>
          </a:bodyPr>
          <a:lstStyle/>
          <a:p>
            <a:endParaRPr lang="vi-VN" sz="1100" i="1" dirty="0"/>
          </a:p>
          <a:p>
            <a:endParaRPr lang="vi-VN" sz="1100" i="1" dirty="0"/>
          </a:p>
          <a:p>
            <a:r>
              <a:rPr lang="vi-VN" sz="1100" i="1" dirty="0"/>
              <a:t>Thành phố Hồ Chí Minh, </a:t>
            </a:r>
            <a:r>
              <a:rPr lang="en-US" sz="1100" i="1" dirty="0" err="1"/>
              <a:t>ngày</a:t>
            </a:r>
            <a:r>
              <a:rPr lang="en-US" sz="1100" i="1" dirty="0"/>
              <a:t> 08</a:t>
            </a:r>
            <a:r>
              <a:rPr lang="vi-VN" sz="1100" i="1" dirty="0"/>
              <a:t> tháng </a:t>
            </a:r>
            <a:r>
              <a:rPr lang="en-US" sz="1100" i="1" dirty="0"/>
              <a:t>03</a:t>
            </a:r>
            <a:r>
              <a:rPr lang="vi-VN" sz="1100" i="1" dirty="0"/>
              <a:t> năm 2022</a:t>
            </a:r>
            <a:endParaRPr lang="en-US" sz="1100" i="1" dirty="0"/>
          </a:p>
        </p:txBody>
      </p:sp>
    </p:spTree>
    <p:extLst>
      <p:ext uri="{BB962C8B-B14F-4D97-AF65-F5344CB8AC3E}">
        <p14:creationId xmlns:p14="http://schemas.microsoft.com/office/powerpoint/2010/main" val="3151096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7DD3B8A-D84F-46DC-B903-3013A3466826}"/>
              </a:ext>
            </a:extLst>
          </p:cNvPr>
          <p:cNvSpPr>
            <a:spLocks noGrp="1"/>
          </p:cNvSpPr>
          <p:nvPr>
            <p:ph type="title"/>
          </p:nvPr>
        </p:nvSpPr>
        <p:spPr>
          <a:xfrm>
            <a:off x="438150" y="365125"/>
            <a:ext cx="11563350" cy="1325563"/>
          </a:xfrm>
        </p:spPr>
        <p:txBody>
          <a:bodyPr/>
          <a:lstStyle/>
          <a:p>
            <a:r>
              <a:rPr lang="en-US" dirty="0"/>
              <a:t>3.2 </a:t>
            </a:r>
            <a:r>
              <a:rPr lang="en-US" dirty="0" err="1"/>
              <a:t>Nhập</a:t>
            </a:r>
            <a:r>
              <a:rPr lang="en-US" dirty="0"/>
              <a:t> </a:t>
            </a:r>
            <a:r>
              <a:rPr lang="en-US" dirty="0" err="1"/>
              <a:t>nhanh</a:t>
            </a:r>
            <a:r>
              <a:rPr lang="en-US" dirty="0"/>
              <a:t> </a:t>
            </a:r>
            <a:r>
              <a:rPr lang="en-US" dirty="0" err="1"/>
              <a:t>kết</a:t>
            </a:r>
            <a:r>
              <a:rPr lang="en-US" dirty="0"/>
              <a:t> </a:t>
            </a:r>
            <a:r>
              <a:rPr lang="en-US" dirty="0" err="1"/>
              <a:t>quả</a:t>
            </a:r>
            <a:r>
              <a:rPr lang="en-US" dirty="0"/>
              <a:t> </a:t>
            </a:r>
            <a:r>
              <a:rPr lang="en-US" dirty="0" err="1"/>
              <a:t>tiêm</a:t>
            </a:r>
            <a:r>
              <a:rPr lang="en-US" dirty="0"/>
              <a:t> </a:t>
            </a:r>
          </a:p>
        </p:txBody>
      </p:sp>
      <p:sp>
        <p:nvSpPr>
          <p:cNvPr id="5" name="Title 13">
            <a:extLst>
              <a:ext uri="{FF2B5EF4-FFF2-40B4-BE49-F238E27FC236}">
                <a16:creationId xmlns:a16="http://schemas.microsoft.com/office/drawing/2014/main" id="{F6C0AD85-DAE4-4D82-BC36-0AFF03C8D5D2}"/>
              </a:ext>
            </a:extLst>
          </p:cNvPr>
          <p:cNvSpPr txBox="1">
            <a:spLocks/>
          </p:cNvSpPr>
          <p:nvPr/>
        </p:nvSpPr>
        <p:spPr>
          <a:xfrm>
            <a:off x="1562100" y="5997576"/>
            <a:ext cx="3752850" cy="40005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B1: </a:t>
            </a:r>
            <a:r>
              <a:rPr lang="en-US" dirty="0" err="1"/>
              <a:t>Tìm</a:t>
            </a:r>
            <a:r>
              <a:rPr lang="en-US" dirty="0"/>
              <a:t> </a:t>
            </a:r>
            <a:r>
              <a:rPr lang="en-US" dirty="0" err="1"/>
              <a:t>kiếm</a:t>
            </a:r>
            <a:r>
              <a:rPr lang="en-US" dirty="0"/>
              <a:t> </a:t>
            </a:r>
            <a:r>
              <a:rPr lang="en-US" dirty="0" err="1"/>
              <a:t>đối</a:t>
            </a:r>
            <a:r>
              <a:rPr lang="en-US" dirty="0"/>
              <a:t> </a:t>
            </a:r>
            <a:r>
              <a:rPr lang="en-US" dirty="0" err="1"/>
              <a:t>tượng</a:t>
            </a:r>
            <a:endParaRPr lang="en-US" dirty="0"/>
          </a:p>
        </p:txBody>
      </p:sp>
      <p:pic>
        <p:nvPicPr>
          <p:cNvPr id="6" name="Picture 5">
            <a:extLst>
              <a:ext uri="{FF2B5EF4-FFF2-40B4-BE49-F238E27FC236}">
                <a16:creationId xmlns:a16="http://schemas.microsoft.com/office/drawing/2014/main" id="{40314997-3854-4BBE-9DA2-5BB8B5431EC4}"/>
              </a:ext>
            </a:extLst>
          </p:cNvPr>
          <p:cNvPicPr>
            <a:picLocks noChangeAspect="1"/>
          </p:cNvPicPr>
          <p:nvPr/>
        </p:nvPicPr>
        <p:blipFill>
          <a:blip r:embed="rId2"/>
          <a:stretch>
            <a:fillRect/>
          </a:stretch>
        </p:blipFill>
        <p:spPr>
          <a:xfrm>
            <a:off x="276225" y="1690688"/>
            <a:ext cx="5943600" cy="4062412"/>
          </a:xfrm>
          <a:prstGeom prst="rect">
            <a:avLst/>
          </a:prstGeom>
        </p:spPr>
      </p:pic>
      <p:pic>
        <p:nvPicPr>
          <p:cNvPr id="7" name="Picture 6">
            <a:extLst>
              <a:ext uri="{FF2B5EF4-FFF2-40B4-BE49-F238E27FC236}">
                <a16:creationId xmlns:a16="http://schemas.microsoft.com/office/drawing/2014/main" id="{286D1C2D-CDD2-44AE-A737-E1019F19E5CE}"/>
              </a:ext>
            </a:extLst>
          </p:cNvPr>
          <p:cNvPicPr>
            <a:picLocks noChangeAspect="1"/>
          </p:cNvPicPr>
          <p:nvPr/>
        </p:nvPicPr>
        <p:blipFill>
          <a:blip r:embed="rId3"/>
          <a:stretch>
            <a:fillRect/>
          </a:stretch>
        </p:blipFill>
        <p:spPr>
          <a:xfrm>
            <a:off x="7010399" y="1690688"/>
            <a:ext cx="4905375" cy="3871912"/>
          </a:xfrm>
          <a:prstGeom prst="rect">
            <a:avLst/>
          </a:prstGeom>
        </p:spPr>
      </p:pic>
      <p:sp>
        <p:nvSpPr>
          <p:cNvPr id="8" name="Title 13">
            <a:extLst>
              <a:ext uri="{FF2B5EF4-FFF2-40B4-BE49-F238E27FC236}">
                <a16:creationId xmlns:a16="http://schemas.microsoft.com/office/drawing/2014/main" id="{EA6D5176-74F2-42B9-BDD6-A32BC052DA66}"/>
              </a:ext>
            </a:extLst>
          </p:cNvPr>
          <p:cNvSpPr txBox="1">
            <a:spLocks/>
          </p:cNvSpPr>
          <p:nvPr/>
        </p:nvSpPr>
        <p:spPr>
          <a:xfrm>
            <a:off x="7353300" y="5753100"/>
            <a:ext cx="4305300" cy="641352"/>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latin typeface="+mj-lt"/>
                <a:ea typeface="+mj-ea"/>
                <a:cs typeface="+mj-cs"/>
              </a:defRPr>
            </a:lvl1pPr>
          </a:lstStyle>
          <a:p>
            <a:r>
              <a:rPr lang="en-US" sz="2000" dirty="0"/>
              <a:t>B2: </a:t>
            </a:r>
            <a:r>
              <a:rPr lang="en-US" sz="2000" dirty="0" err="1"/>
              <a:t>Cập</a:t>
            </a:r>
            <a:r>
              <a:rPr lang="en-US" sz="2000" dirty="0"/>
              <a:t> </a:t>
            </a:r>
            <a:r>
              <a:rPr lang="en-US" sz="2000" dirty="0" err="1"/>
              <a:t>nhật</a:t>
            </a:r>
            <a:r>
              <a:rPr lang="en-US" sz="2000" dirty="0"/>
              <a:t> </a:t>
            </a:r>
            <a:r>
              <a:rPr lang="en-US" sz="2000" dirty="0" err="1"/>
              <a:t>lịch</a:t>
            </a:r>
            <a:r>
              <a:rPr lang="en-US" sz="2000" dirty="0"/>
              <a:t> </a:t>
            </a:r>
            <a:r>
              <a:rPr lang="en-US" sz="2000" dirty="0" err="1"/>
              <a:t>sử</a:t>
            </a:r>
            <a:r>
              <a:rPr lang="en-US" sz="2000" dirty="0"/>
              <a:t> </a:t>
            </a:r>
            <a:r>
              <a:rPr lang="en-US" sz="2000" dirty="0" err="1"/>
              <a:t>tiêm</a:t>
            </a:r>
            <a:r>
              <a:rPr lang="en-US" sz="2000" dirty="0"/>
              <a:t> </a:t>
            </a:r>
            <a:r>
              <a:rPr lang="en-US" sz="2000" dirty="0" err="1"/>
              <a:t>chủng</a:t>
            </a:r>
            <a:endParaRPr lang="en-US" sz="2000" dirty="0"/>
          </a:p>
        </p:txBody>
      </p:sp>
    </p:spTree>
    <p:extLst>
      <p:ext uri="{BB962C8B-B14F-4D97-AF65-F5344CB8AC3E}">
        <p14:creationId xmlns:p14="http://schemas.microsoft.com/office/powerpoint/2010/main" val="302173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7DD3B8A-D84F-46DC-B903-3013A3466826}"/>
              </a:ext>
            </a:extLst>
          </p:cNvPr>
          <p:cNvSpPr>
            <a:spLocks noGrp="1"/>
          </p:cNvSpPr>
          <p:nvPr>
            <p:ph type="title"/>
          </p:nvPr>
        </p:nvSpPr>
        <p:spPr>
          <a:xfrm>
            <a:off x="438150" y="365125"/>
            <a:ext cx="11563350" cy="1325563"/>
          </a:xfrm>
        </p:spPr>
        <p:txBody>
          <a:bodyPr/>
          <a:lstStyle/>
          <a:p>
            <a:r>
              <a:rPr lang="en-US" dirty="0"/>
              <a:t>3.2 </a:t>
            </a:r>
            <a:r>
              <a:rPr lang="en-US" dirty="0" err="1"/>
              <a:t>Nhập</a:t>
            </a:r>
            <a:r>
              <a:rPr lang="en-US" dirty="0"/>
              <a:t> </a:t>
            </a:r>
            <a:r>
              <a:rPr lang="en-US" dirty="0" err="1"/>
              <a:t>nhanh</a:t>
            </a:r>
            <a:r>
              <a:rPr lang="en-US" dirty="0"/>
              <a:t> </a:t>
            </a:r>
            <a:r>
              <a:rPr lang="en-US" dirty="0" err="1"/>
              <a:t>kết</a:t>
            </a:r>
            <a:r>
              <a:rPr lang="en-US" dirty="0"/>
              <a:t> </a:t>
            </a:r>
            <a:r>
              <a:rPr lang="en-US" dirty="0" err="1"/>
              <a:t>quả</a:t>
            </a:r>
            <a:r>
              <a:rPr lang="en-US" dirty="0"/>
              <a:t> </a:t>
            </a:r>
            <a:r>
              <a:rPr lang="en-US" dirty="0" err="1"/>
              <a:t>tiêm</a:t>
            </a:r>
            <a:r>
              <a:rPr lang="en-US" dirty="0"/>
              <a:t> </a:t>
            </a:r>
          </a:p>
        </p:txBody>
      </p:sp>
      <p:sp>
        <p:nvSpPr>
          <p:cNvPr id="5" name="Title 13">
            <a:extLst>
              <a:ext uri="{FF2B5EF4-FFF2-40B4-BE49-F238E27FC236}">
                <a16:creationId xmlns:a16="http://schemas.microsoft.com/office/drawing/2014/main" id="{F6C0AD85-DAE4-4D82-BC36-0AFF03C8D5D2}"/>
              </a:ext>
            </a:extLst>
          </p:cNvPr>
          <p:cNvSpPr txBox="1">
            <a:spLocks/>
          </p:cNvSpPr>
          <p:nvPr/>
        </p:nvSpPr>
        <p:spPr>
          <a:xfrm>
            <a:off x="1562100" y="5997576"/>
            <a:ext cx="3752850" cy="40005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B1: </a:t>
            </a:r>
            <a:r>
              <a:rPr lang="en-US" dirty="0" err="1"/>
              <a:t>Tìm</a:t>
            </a:r>
            <a:r>
              <a:rPr lang="en-US" dirty="0"/>
              <a:t> </a:t>
            </a:r>
            <a:r>
              <a:rPr lang="en-US" dirty="0" err="1"/>
              <a:t>kiếm</a:t>
            </a:r>
            <a:r>
              <a:rPr lang="en-US" dirty="0"/>
              <a:t> </a:t>
            </a:r>
            <a:r>
              <a:rPr lang="en-US" dirty="0" err="1"/>
              <a:t>đối</a:t>
            </a:r>
            <a:r>
              <a:rPr lang="en-US" dirty="0"/>
              <a:t> </a:t>
            </a:r>
            <a:r>
              <a:rPr lang="en-US" dirty="0" err="1"/>
              <a:t>tượng</a:t>
            </a:r>
            <a:endParaRPr lang="en-US" dirty="0"/>
          </a:p>
        </p:txBody>
      </p:sp>
      <p:pic>
        <p:nvPicPr>
          <p:cNvPr id="6" name="Picture 5">
            <a:extLst>
              <a:ext uri="{FF2B5EF4-FFF2-40B4-BE49-F238E27FC236}">
                <a16:creationId xmlns:a16="http://schemas.microsoft.com/office/drawing/2014/main" id="{40314997-3854-4BBE-9DA2-5BB8B5431EC4}"/>
              </a:ext>
            </a:extLst>
          </p:cNvPr>
          <p:cNvPicPr>
            <a:picLocks noChangeAspect="1"/>
          </p:cNvPicPr>
          <p:nvPr/>
        </p:nvPicPr>
        <p:blipFill>
          <a:blip r:embed="rId2"/>
          <a:stretch>
            <a:fillRect/>
          </a:stretch>
        </p:blipFill>
        <p:spPr>
          <a:xfrm>
            <a:off x="276225" y="1690688"/>
            <a:ext cx="5943600" cy="4062412"/>
          </a:xfrm>
          <a:prstGeom prst="rect">
            <a:avLst/>
          </a:prstGeom>
        </p:spPr>
      </p:pic>
      <p:pic>
        <p:nvPicPr>
          <p:cNvPr id="7" name="Picture 6">
            <a:extLst>
              <a:ext uri="{FF2B5EF4-FFF2-40B4-BE49-F238E27FC236}">
                <a16:creationId xmlns:a16="http://schemas.microsoft.com/office/drawing/2014/main" id="{286D1C2D-CDD2-44AE-A737-E1019F19E5CE}"/>
              </a:ext>
            </a:extLst>
          </p:cNvPr>
          <p:cNvPicPr>
            <a:picLocks noChangeAspect="1"/>
          </p:cNvPicPr>
          <p:nvPr/>
        </p:nvPicPr>
        <p:blipFill>
          <a:blip r:embed="rId3"/>
          <a:stretch>
            <a:fillRect/>
          </a:stretch>
        </p:blipFill>
        <p:spPr>
          <a:xfrm>
            <a:off x="7010399" y="1690688"/>
            <a:ext cx="4905375" cy="3871912"/>
          </a:xfrm>
          <a:prstGeom prst="rect">
            <a:avLst/>
          </a:prstGeom>
        </p:spPr>
      </p:pic>
      <p:sp>
        <p:nvSpPr>
          <p:cNvPr id="8" name="Title 13">
            <a:extLst>
              <a:ext uri="{FF2B5EF4-FFF2-40B4-BE49-F238E27FC236}">
                <a16:creationId xmlns:a16="http://schemas.microsoft.com/office/drawing/2014/main" id="{EA6D5176-74F2-42B9-BDD6-A32BC052DA66}"/>
              </a:ext>
            </a:extLst>
          </p:cNvPr>
          <p:cNvSpPr txBox="1">
            <a:spLocks/>
          </p:cNvSpPr>
          <p:nvPr/>
        </p:nvSpPr>
        <p:spPr>
          <a:xfrm>
            <a:off x="7353300" y="5753100"/>
            <a:ext cx="4305300" cy="641352"/>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4400">
                <a:latin typeface="+mj-lt"/>
                <a:ea typeface="+mj-ea"/>
                <a:cs typeface="+mj-cs"/>
              </a:defRPr>
            </a:lvl1pPr>
          </a:lstStyle>
          <a:p>
            <a:r>
              <a:rPr lang="en-US" sz="2000" dirty="0"/>
              <a:t>B2: </a:t>
            </a:r>
            <a:r>
              <a:rPr lang="en-US" sz="2000" dirty="0" err="1"/>
              <a:t>Cập</a:t>
            </a:r>
            <a:r>
              <a:rPr lang="en-US" sz="2000" dirty="0"/>
              <a:t> </a:t>
            </a:r>
            <a:r>
              <a:rPr lang="en-US" sz="2000" dirty="0" err="1"/>
              <a:t>nhật</a:t>
            </a:r>
            <a:r>
              <a:rPr lang="en-US" sz="2000" dirty="0"/>
              <a:t> </a:t>
            </a:r>
            <a:r>
              <a:rPr lang="en-US" sz="2000" dirty="0" err="1"/>
              <a:t>lịch</a:t>
            </a:r>
            <a:r>
              <a:rPr lang="en-US" sz="2000" dirty="0"/>
              <a:t> </a:t>
            </a:r>
            <a:r>
              <a:rPr lang="en-US" sz="2000" dirty="0" err="1"/>
              <a:t>sử</a:t>
            </a:r>
            <a:r>
              <a:rPr lang="en-US" sz="2000" dirty="0"/>
              <a:t> </a:t>
            </a:r>
            <a:r>
              <a:rPr lang="en-US" sz="2000" dirty="0" err="1"/>
              <a:t>tiêm</a:t>
            </a:r>
            <a:r>
              <a:rPr lang="en-US" sz="2000" dirty="0"/>
              <a:t> </a:t>
            </a:r>
            <a:r>
              <a:rPr lang="en-US" sz="2000" dirty="0" err="1"/>
              <a:t>chủng</a:t>
            </a:r>
            <a:endParaRPr lang="en-US" sz="2000" dirty="0"/>
          </a:p>
        </p:txBody>
      </p:sp>
    </p:spTree>
    <p:extLst>
      <p:ext uri="{BB962C8B-B14F-4D97-AF65-F5344CB8AC3E}">
        <p14:creationId xmlns:p14="http://schemas.microsoft.com/office/powerpoint/2010/main" val="310395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7DD3B8A-D84F-46DC-B903-3013A3466826}"/>
              </a:ext>
            </a:extLst>
          </p:cNvPr>
          <p:cNvSpPr>
            <a:spLocks noGrp="1"/>
          </p:cNvSpPr>
          <p:nvPr>
            <p:ph type="title"/>
          </p:nvPr>
        </p:nvSpPr>
        <p:spPr>
          <a:xfrm>
            <a:off x="438150" y="365125"/>
            <a:ext cx="11563350" cy="1325563"/>
          </a:xfrm>
        </p:spPr>
        <p:txBody>
          <a:bodyPr/>
          <a:lstStyle/>
          <a:p>
            <a:r>
              <a:rPr lang="en-US" dirty="0"/>
              <a:t>3. </a:t>
            </a:r>
            <a:r>
              <a:rPr lang="en-US" dirty="0" err="1"/>
              <a:t>Cập</a:t>
            </a:r>
            <a:r>
              <a:rPr lang="en-US" dirty="0"/>
              <a:t> </a:t>
            </a:r>
            <a:r>
              <a:rPr lang="en-US" dirty="0" err="1"/>
              <a:t>nhật</a:t>
            </a:r>
            <a:r>
              <a:rPr lang="en-US" dirty="0"/>
              <a:t> </a:t>
            </a:r>
            <a:r>
              <a:rPr lang="en-US" dirty="0" err="1"/>
              <a:t>kết</a:t>
            </a:r>
            <a:r>
              <a:rPr lang="en-US" dirty="0"/>
              <a:t> </a:t>
            </a:r>
            <a:r>
              <a:rPr lang="en-US" err="1"/>
              <a:t>quả</a:t>
            </a:r>
            <a:r>
              <a:rPr lang="en-US"/>
              <a:t> tiêm: Lưu ý</a:t>
            </a:r>
            <a:endParaRPr lang="en-US" dirty="0"/>
          </a:p>
        </p:txBody>
      </p:sp>
      <p:sp>
        <p:nvSpPr>
          <p:cNvPr id="15" name="Rectangle 14">
            <a:extLst>
              <a:ext uri="{FF2B5EF4-FFF2-40B4-BE49-F238E27FC236}">
                <a16:creationId xmlns:a16="http://schemas.microsoft.com/office/drawing/2014/main" id="{59884BF0-D80E-4D92-AFD1-98362D607956}"/>
              </a:ext>
            </a:extLst>
          </p:cNvPr>
          <p:cNvSpPr/>
          <p:nvPr/>
        </p:nvSpPr>
        <p:spPr>
          <a:xfrm>
            <a:off x="545645" y="1690688"/>
            <a:ext cx="10877097" cy="4886665"/>
          </a:xfrm>
          <a:prstGeom prst="rect">
            <a:avLst/>
          </a:prstGeom>
          <a:solidFill>
            <a:srgbClr val="FFFFCD"/>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nSpc>
                <a:spcPct val="150000"/>
              </a:lnSpc>
              <a:buFont typeface="Wingdings" panose="05000000000000000000" pitchFamily="2" charset="2"/>
              <a:buChar char="v"/>
            </a:pPr>
            <a:r>
              <a:rPr lang="en-US" sz="2400">
                <a:solidFill>
                  <a:srgbClr val="FF0000"/>
                </a:solidFill>
              </a:rPr>
              <a:t>Đề nghị sử </a:t>
            </a:r>
            <a:r>
              <a:rPr lang="en-US" sz="2400" err="1">
                <a:solidFill>
                  <a:srgbClr val="FF0000"/>
                </a:solidFill>
              </a:rPr>
              <a:t>dụng</a:t>
            </a:r>
            <a:r>
              <a:rPr lang="en-US" sz="2400">
                <a:solidFill>
                  <a:srgbClr val="FF0000"/>
                </a:solidFill>
              </a:rPr>
              <a:t> CÁCH 1- L</a:t>
            </a:r>
            <a:r>
              <a:rPr lang="en-US" sz="2400" b="1">
                <a:solidFill>
                  <a:srgbClr val="FF0000"/>
                </a:solidFill>
              </a:rPr>
              <a:t>ập </a:t>
            </a:r>
            <a:r>
              <a:rPr lang="en-US" sz="2400" b="1" dirty="0" err="1">
                <a:solidFill>
                  <a:srgbClr val="FF0000"/>
                </a:solidFill>
              </a:rPr>
              <a:t>kế</a:t>
            </a:r>
            <a:r>
              <a:rPr lang="en-US" sz="2400" b="1" dirty="0">
                <a:solidFill>
                  <a:srgbClr val="FF0000"/>
                </a:solidFill>
              </a:rPr>
              <a:t> </a:t>
            </a:r>
            <a:r>
              <a:rPr lang="en-US" sz="2400" b="1" dirty="0" err="1">
                <a:solidFill>
                  <a:srgbClr val="FF0000"/>
                </a:solidFill>
              </a:rPr>
              <a:t>hoạch</a:t>
            </a:r>
            <a:r>
              <a:rPr lang="en-US" sz="2400" b="1" dirty="0">
                <a:solidFill>
                  <a:srgbClr val="FF0000"/>
                </a:solidFill>
              </a:rPr>
              <a:t> </a:t>
            </a:r>
            <a:r>
              <a:rPr lang="en-US" sz="2400" b="1" dirty="0" err="1">
                <a:solidFill>
                  <a:srgbClr val="FF0000"/>
                </a:solidFill>
              </a:rPr>
              <a:t>để</a:t>
            </a:r>
            <a:r>
              <a:rPr lang="en-US" sz="2400" b="1" dirty="0">
                <a:solidFill>
                  <a:srgbClr val="FF0000"/>
                </a:solidFill>
              </a:rPr>
              <a:t> </a:t>
            </a:r>
            <a:r>
              <a:rPr lang="en-US" sz="2400" b="1" dirty="0" err="1">
                <a:solidFill>
                  <a:srgbClr val="FF0000"/>
                </a:solidFill>
              </a:rPr>
              <a:t>cập</a:t>
            </a:r>
            <a:r>
              <a:rPr lang="en-US" sz="2400" b="1" dirty="0">
                <a:solidFill>
                  <a:srgbClr val="FF0000"/>
                </a:solidFill>
              </a:rPr>
              <a:t> </a:t>
            </a:r>
            <a:r>
              <a:rPr lang="en-US" sz="2400" b="1" dirty="0" err="1">
                <a:solidFill>
                  <a:srgbClr val="FF0000"/>
                </a:solidFill>
              </a:rPr>
              <a:t>nhật</a:t>
            </a:r>
            <a:r>
              <a:rPr lang="en-US" sz="2400" b="1" dirty="0">
                <a:solidFill>
                  <a:srgbClr val="FF0000"/>
                </a:solidFill>
              </a:rPr>
              <a:t>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 </a:t>
            </a:r>
            <a:r>
              <a:rPr lang="en-US" sz="2400" b="1" dirty="0" err="1">
                <a:solidFill>
                  <a:srgbClr val="FF0000"/>
                </a:solidFill>
              </a:rPr>
              <a:t>tiêm</a:t>
            </a:r>
            <a:r>
              <a:rPr lang="en-US" sz="2400" dirty="0">
                <a:solidFill>
                  <a:srgbClr val="FF0000"/>
                </a:solidFill>
              </a:rPr>
              <a:t>:</a:t>
            </a:r>
          </a:p>
          <a:p>
            <a:pPr marL="342900" indent="-342900">
              <a:lnSpc>
                <a:spcPct val="150000"/>
              </a:lnSpc>
              <a:buFontTx/>
              <a:buChar char="-"/>
            </a:pPr>
            <a:r>
              <a:rPr lang="en-US" sz="2400" dirty="0" err="1">
                <a:solidFill>
                  <a:schemeClr val="tx1"/>
                </a:solidFill>
              </a:rPr>
              <a:t>Thống</a:t>
            </a:r>
            <a:r>
              <a:rPr lang="en-US" sz="2400" dirty="0">
                <a:solidFill>
                  <a:schemeClr val="tx1"/>
                </a:solidFill>
              </a:rPr>
              <a:t> </a:t>
            </a:r>
            <a:r>
              <a:rPr lang="en-US" sz="2400" dirty="0" err="1">
                <a:solidFill>
                  <a:schemeClr val="tx1"/>
                </a:solidFill>
              </a:rPr>
              <a:t>kê</a:t>
            </a:r>
            <a:r>
              <a:rPr lang="en-US" sz="2400" dirty="0">
                <a:solidFill>
                  <a:schemeClr val="tx1"/>
                </a:solidFill>
              </a:rPr>
              <a:t> </a:t>
            </a:r>
            <a:r>
              <a:rPr lang="en-US" sz="2400" dirty="0" err="1">
                <a:solidFill>
                  <a:schemeClr val="tx1"/>
                </a:solidFill>
              </a:rPr>
              <a:t>được</a:t>
            </a:r>
            <a:r>
              <a:rPr lang="en-US" sz="2400" dirty="0">
                <a:solidFill>
                  <a:schemeClr val="tx1"/>
                </a:solidFill>
              </a:rPr>
              <a:t> </a:t>
            </a:r>
            <a:r>
              <a:rPr lang="en-US" sz="2400" dirty="0" err="1">
                <a:solidFill>
                  <a:schemeClr val="tx1"/>
                </a:solidFill>
              </a:rPr>
              <a:t>đúng</a:t>
            </a:r>
            <a:r>
              <a:rPr lang="en-US" sz="2400" dirty="0">
                <a:solidFill>
                  <a:schemeClr val="tx1"/>
                </a:solidFill>
              </a:rPr>
              <a:t> </a:t>
            </a:r>
            <a:r>
              <a:rPr lang="en-US" sz="2400" dirty="0" err="1">
                <a:solidFill>
                  <a:schemeClr val="tx1"/>
                </a:solidFill>
              </a:rPr>
              <a:t>kết</a:t>
            </a:r>
            <a:r>
              <a:rPr lang="en-US" sz="2400" dirty="0">
                <a:solidFill>
                  <a:schemeClr val="tx1"/>
                </a:solidFill>
              </a:rPr>
              <a:t> </a:t>
            </a:r>
            <a:r>
              <a:rPr lang="en-US" sz="2400" dirty="0" err="1">
                <a:solidFill>
                  <a:schemeClr val="tx1"/>
                </a:solidFill>
              </a:rPr>
              <a:t>quả</a:t>
            </a:r>
            <a:r>
              <a:rPr lang="en-US" sz="2400" dirty="0">
                <a:solidFill>
                  <a:schemeClr val="tx1"/>
                </a:solidFill>
              </a:rPr>
              <a:t> </a:t>
            </a:r>
            <a:r>
              <a:rPr lang="en-US" sz="2400" dirty="0" err="1">
                <a:solidFill>
                  <a:schemeClr val="tx1"/>
                </a:solidFill>
              </a:rPr>
              <a:t>tiêm</a:t>
            </a:r>
            <a:r>
              <a:rPr lang="en-US" sz="2400" dirty="0">
                <a:solidFill>
                  <a:schemeClr val="tx1"/>
                </a:solidFill>
              </a:rPr>
              <a:t> </a:t>
            </a:r>
            <a:r>
              <a:rPr lang="en-US" sz="2400" dirty="0" err="1">
                <a:solidFill>
                  <a:schemeClr val="tx1"/>
                </a:solidFill>
              </a:rPr>
              <a:t>chủng</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tài</a:t>
            </a:r>
            <a:r>
              <a:rPr lang="en-US" sz="2400" dirty="0">
                <a:solidFill>
                  <a:schemeClr val="tx1"/>
                </a:solidFill>
              </a:rPr>
              <a:t> </a:t>
            </a:r>
            <a:r>
              <a:rPr lang="en-US" sz="2400" dirty="0" err="1">
                <a:solidFill>
                  <a:schemeClr val="tx1"/>
                </a:solidFill>
              </a:rPr>
              <a:t>khoản</a:t>
            </a:r>
            <a:r>
              <a:rPr lang="en-US" sz="2400" dirty="0">
                <a:solidFill>
                  <a:schemeClr val="tx1"/>
                </a:solidFill>
              </a:rPr>
              <a:t> </a:t>
            </a:r>
            <a:r>
              <a:rPr lang="en-US" sz="2400" dirty="0" err="1">
                <a:solidFill>
                  <a:schemeClr val="tx1"/>
                </a:solidFill>
              </a:rPr>
              <a:t>cơ</a:t>
            </a:r>
            <a:r>
              <a:rPr lang="en-US" sz="2400" dirty="0">
                <a:solidFill>
                  <a:schemeClr val="tx1"/>
                </a:solidFill>
              </a:rPr>
              <a:t> </a:t>
            </a:r>
            <a:r>
              <a:rPr lang="en-US" sz="2400" err="1">
                <a:solidFill>
                  <a:schemeClr val="tx1"/>
                </a:solidFill>
              </a:rPr>
              <a:t>sở</a:t>
            </a:r>
            <a:r>
              <a:rPr lang="en-US" sz="2400">
                <a:solidFill>
                  <a:schemeClr val="tx1"/>
                </a:solidFill>
              </a:rPr>
              <a:t> tạo hồ sơ trẻ</a:t>
            </a:r>
            <a:endParaRPr lang="en-US" sz="2400" dirty="0">
              <a:solidFill>
                <a:schemeClr val="tx1"/>
              </a:solidFill>
            </a:endParaRPr>
          </a:p>
          <a:p>
            <a:pPr marL="342900" indent="-342900">
              <a:lnSpc>
                <a:spcPct val="150000"/>
              </a:lnSpc>
              <a:buFontTx/>
              <a:buChar char="-"/>
            </a:pPr>
            <a:r>
              <a:rPr lang="en-US" sz="2400" dirty="0" err="1">
                <a:solidFill>
                  <a:schemeClr val="tx1"/>
                </a:solidFill>
              </a:rPr>
              <a:t>Chủ</a:t>
            </a:r>
            <a:r>
              <a:rPr lang="en-US" sz="2400" dirty="0">
                <a:solidFill>
                  <a:schemeClr val="tx1"/>
                </a:solidFill>
              </a:rPr>
              <a:t> </a:t>
            </a:r>
            <a:r>
              <a:rPr lang="en-US" sz="2400" err="1">
                <a:solidFill>
                  <a:schemeClr val="tx1"/>
                </a:solidFill>
              </a:rPr>
              <a:t>động</a:t>
            </a:r>
            <a:r>
              <a:rPr lang="en-US" sz="2400">
                <a:solidFill>
                  <a:schemeClr val="tx1"/>
                </a:solidFill>
              </a:rPr>
              <a:t> chọn được </a:t>
            </a:r>
            <a:r>
              <a:rPr lang="en-US" sz="2400" dirty="0" err="1">
                <a:solidFill>
                  <a:schemeClr val="tx1"/>
                </a:solidFill>
              </a:rPr>
              <a:t>danh</a:t>
            </a:r>
            <a:r>
              <a:rPr lang="en-US" sz="2400" dirty="0">
                <a:solidFill>
                  <a:schemeClr val="tx1"/>
                </a:solidFill>
              </a:rPr>
              <a:t> </a:t>
            </a:r>
            <a:r>
              <a:rPr lang="en-US" sz="2400" dirty="0" err="1">
                <a:solidFill>
                  <a:schemeClr val="tx1"/>
                </a:solidFill>
              </a:rPr>
              <a:t>sách</a:t>
            </a:r>
            <a:r>
              <a:rPr lang="en-US" sz="2400" dirty="0">
                <a:solidFill>
                  <a:schemeClr val="tx1"/>
                </a:solidFill>
              </a:rPr>
              <a:t> </a:t>
            </a:r>
            <a:r>
              <a:rPr lang="en-US" sz="2400" dirty="0" err="1">
                <a:solidFill>
                  <a:schemeClr val="tx1"/>
                </a:solidFill>
              </a:rPr>
              <a:t>đối</a:t>
            </a:r>
            <a:r>
              <a:rPr lang="en-US" sz="2400" dirty="0">
                <a:solidFill>
                  <a:schemeClr val="tx1"/>
                </a:solidFill>
              </a:rPr>
              <a:t> </a:t>
            </a:r>
            <a:r>
              <a:rPr lang="en-US" sz="2400" dirty="0" err="1">
                <a:solidFill>
                  <a:schemeClr val="tx1"/>
                </a:solidFill>
              </a:rPr>
              <a:t>tượng</a:t>
            </a:r>
            <a:r>
              <a:rPr lang="en-US" sz="2400" dirty="0">
                <a:solidFill>
                  <a:schemeClr val="tx1"/>
                </a:solidFill>
              </a:rPr>
              <a:t> </a:t>
            </a:r>
            <a:r>
              <a:rPr lang="en-US" sz="2400" dirty="0" err="1">
                <a:solidFill>
                  <a:schemeClr val="tx1"/>
                </a:solidFill>
              </a:rPr>
              <a:t>tiêm</a:t>
            </a:r>
            <a:r>
              <a:rPr lang="en-US" sz="2400" dirty="0">
                <a:solidFill>
                  <a:schemeClr val="tx1"/>
                </a:solidFill>
              </a:rPr>
              <a:t> </a:t>
            </a:r>
            <a:r>
              <a:rPr lang="en-US" sz="2400" dirty="0" err="1">
                <a:solidFill>
                  <a:schemeClr val="tx1"/>
                </a:solidFill>
              </a:rPr>
              <a:t>chủng</a:t>
            </a:r>
            <a:r>
              <a:rPr lang="en-US" sz="2400" dirty="0">
                <a:solidFill>
                  <a:schemeClr val="tx1"/>
                </a:solidFill>
              </a:rPr>
              <a:t> </a:t>
            </a:r>
            <a:r>
              <a:rPr lang="en-US" sz="2400" dirty="0" err="1">
                <a:solidFill>
                  <a:schemeClr val="tx1"/>
                </a:solidFill>
              </a:rPr>
              <a:t>trong</a:t>
            </a:r>
            <a:r>
              <a:rPr lang="en-US" sz="2400" dirty="0">
                <a:solidFill>
                  <a:schemeClr val="tx1"/>
                </a:solidFill>
              </a:rPr>
              <a:t> </a:t>
            </a:r>
            <a:r>
              <a:rPr lang="en-US" sz="2400" dirty="0" err="1">
                <a:solidFill>
                  <a:schemeClr val="tx1"/>
                </a:solidFill>
              </a:rPr>
              <a:t>ngày</a:t>
            </a:r>
            <a:r>
              <a:rPr lang="en-US" sz="2400" dirty="0">
                <a:solidFill>
                  <a:schemeClr val="tx1"/>
                </a:solidFill>
              </a:rPr>
              <a:t>.  </a:t>
            </a:r>
          </a:p>
          <a:p>
            <a:pPr marL="342900" indent="-342900">
              <a:lnSpc>
                <a:spcPct val="150000"/>
              </a:lnSpc>
              <a:buFontTx/>
              <a:buChar char="-"/>
            </a:pPr>
            <a:r>
              <a:rPr lang="en-US" sz="2400" dirty="0">
                <a:solidFill>
                  <a:schemeClr val="tx1"/>
                </a:solidFill>
              </a:rPr>
              <a:t>Khi </a:t>
            </a:r>
            <a:r>
              <a:rPr lang="en-US" sz="2400" dirty="0" err="1">
                <a:solidFill>
                  <a:schemeClr val="tx1"/>
                </a:solidFill>
              </a:rPr>
              <a:t>lỗi</a:t>
            </a:r>
            <a:r>
              <a:rPr lang="en-US" sz="2400" dirty="0">
                <a:solidFill>
                  <a:schemeClr val="tx1"/>
                </a:solidFill>
              </a:rPr>
              <a:t> </a:t>
            </a:r>
            <a:r>
              <a:rPr lang="en-US" sz="2400" dirty="0" err="1">
                <a:solidFill>
                  <a:schemeClr val="tx1"/>
                </a:solidFill>
              </a:rPr>
              <a:t>mạng</a:t>
            </a:r>
            <a:r>
              <a:rPr lang="en-US" sz="2400" dirty="0">
                <a:solidFill>
                  <a:schemeClr val="tx1"/>
                </a:solidFill>
              </a:rPr>
              <a:t> </a:t>
            </a:r>
            <a:r>
              <a:rPr lang="en-US" sz="2400" dirty="0" err="1">
                <a:solidFill>
                  <a:schemeClr val="tx1"/>
                </a:solidFill>
              </a:rPr>
              <a:t>hoặc</a:t>
            </a:r>
            <a:r>
              <a:rPr lang="en-US" sz="2400" dirty="0">
                <a:solidFill>
                  <a:schemeClr val="tx1"/>
                </a:solidFill>
              </a:rPr>
              <a:t> </a:t>
            </a:r>
            <a:r>
              <a:rPr lang="en-US" sz="2400" dirty="0" err="1">
                <a:solidFill>
                  <a:schemeClr val="tx1"/>
                </a:solidFill>
              </a:rPr>
              <a:t>lỗi</a:t>
            </a:r>
            <a:r>
              <a:rPr lang="en-US" sz="2400" dirty="0">
                <a:solidFill>
                  <a:schemeClr val="tx1"/>
                </a:solidFill>
              </a:rPr>
              <a:t> </a:t>
            </a:r>
            <a:r>
              <a:rPr lang="en-US" sz="2400" dirty="0" err="1">
                <a:solidFill>
                  <a:schemeClr val="tx1"/>
                </a:solidFill>
              </a:rPr>
              <a:t>hệ</a:t>
            </a:r>
            <a:r>
              <a:rPr lang="en-US" sz="2400" dirty="0">
                <a:solidFill>
                  <a:schemeClr val="tx1"/>
                </a:solidFill>
              </a:rPr>
              <a:t> </a:t>
            </a:r>
            <a:r>
              <a:rPr lang="en-US" sz="2400" dirty="0" err="1">
                <a:solidFill>
                  <a:schemeClr val="tx1"/>
                </a:solidFill>
              </a:rPr>
              <a:t>thống</a:t>
            </a:r>
            <a:r>
              <a:rPr lang="en-US" sz="2400" dirty="0">
                <a:solidFill>
                  <a:schemeClr val="tx1"/>
                </a:solidFill>
              </a:rPr>
              <a:t> </a:t>
            </a:r>
            <a:r>
              <a:rPr lang="en-US" sz="2400" dirty="0" err="1">
                <a:solidFill>
                  <a:schemeClr val="tx1"/>
                </a:solidFill>
              </a:rPr>
              <a:t>không</a:t>
            </a:r>
            <a:r>
              <a:rPr lang="en-US" sz="2400" dirty="0">
                <a:solidFill>
                  <a:schemeClr val="tx1"/>
                </a:solidFill>
              </a:rPr>
              <a:t> </a:t>
            </a:r>
            <a:r>
              <a:rPr lang="en-US" sz="2400" dirty="0" err="1">
                <a:solidFill>
                  <a:schemeClr val="tx1"/>
                </a:solidFill>
              </a:rPr>
              <a:t>đăng</a:t>
            </a:r>
            <a:r>
              <a:rPr lang="en-US" sz="2400" dirty="0">
                <a:solidFill>
                  <a:schemeClr val="tx1"/>
                </a:solidFill>
              </a:rPr>
              <a:t> </a:t>
            </a:r>
            <a:r>
              <a:rPr lang="en-US" sz="2400" err="1">
                <a:solidFill>
                  <a:schemeClr val="tx1"/>
                </a:solidFill>
              </a:rPr>
              <a:t>nhập</a:t>
            </a:r>
            <a:r>
              <a:rPr lang="en-US" sz="2400">
                <a:solidFill>
                  <a:schemeClr val="tx1"/>
                </a:solidFill>
              </a:rPr>
              <a:t> được vẫn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err="1">
                <a:solidFill>
                  <a:schemeClr val="tx1"/>
                </a:solidFill>
              </a:rPr>
              <a:t>mở</a:t>
            </a:r>
            <a:r>
              <a:rPr lang="en-US" sz="2400">
                <a:solidFill>
                  <a:schemeClr val="tx1"/>
                </a:solidFill>
              </a:rPr>
              <a:t> lại kế hoạch </a:t>
            </a:r>
            <a:r>
              <a:rPr lang="en-US" sz="2400" dirty="0" err="1">
                <a:solidFill>
                  <a:schemeClr val="tx1"/>
                </a:solidFill>
              </a:rPr>
              <a:t>để</a:t>
            </a:r>
            <a:r>
              <a:rPr lang="en-US" sz="2400" dirty="0">
                <a:solidFill>
                  <a:schemeClr val="tx1"/>
                </a:solidFill>
              </a:rPr>
              <a:t> </a:t>
            </a:r>
            <a:r>
              <a:rPr lang="en-US" sz="2400" dirty="0" err="1">
                <a:solidFill>
                  <a:schemeClr val="tx1"/>
                </a:solidFill>
              </a:rPr>
              <a:t>cập</a:t>
            </a:r>
            <a:r>
              <a:rPr lang="en-US" sz="2400" dirty="0">
                <a:solidFill>
                  <a:schemeClr val="tx1"/>
                </a:solidFill>
              </a:rPr>
              <a:t> </a:t>
            </a:r>
            <a:r>
              <a:rPr lang="en-US" sz="2400" err="1">
                <a:solidFill>
                  <a:schemeClr val="tx1"/>
                </a:solidFill>
              </a:rPr>
              <a:t>nhật</a:t>
            </a:r>
            <a:r>
              <a:rPr lang="en-US" sz="2400">
                <a:solidFill>
                  <a:schemeClr val="tx1"/>
                </a:solidFill>
              </a:rPr>
              <a:t> sau đó</a:t>
            </a:r>
            <a:endParaRPr lang="en-US" sz="2400" dirty="0">
              <a:solidFill>
                <a:schemeClr val="tx1"/>
              </a:solidFill>
            </a:endParaRPr>
          </a:p>
          <a:p>
            <a:pPr marL="457200" indent="-457200">
              <a:lnSpc>
                <a:spcPct val="150000"/>
              </a:lnSpc>
              <a:buFont typeface="Wingdings" panose="05000000000000000000" pitchFamily="2" charset="2"/>
              <a:buChar char="v"/>
            </a:pPr>
            <a:r>
              <a:rPr lang="en-US" sz="2400">
                <a:solidFill>
                  <a:srgbClr val="C00000"/>
                </a:solidFill>
              </a:rPr>
              <a:t>Đối </a:t>
            </a:r>
            <a:r>
              <a:rPr lang="en-US" sz="2400" err="1">
                <a:solidFill>
                  <a:srgbClr val="C00000"/>
                </a:solidFill>
              </a:rPr>
              <a:t>với</a:t>
            </a:r>
            <a:r>
              <a:rPr lang="en-US" sz="2400">
                <a:solidFill>
                  <a:srgbClr val="C00000"/>
                </a:solidFill>
              </a:rPr>
              <a:t> Cách 2-Nhập nhanh kết quả tiêm: </a:t>
            </a:r>
            <a:r>
              <a:rPr lang="en-US" sz="2400" dirty="0" err="1">
                <a:solidFill>
                  <a:srgbClr val="C00000"/>
                </a:solidFill>
              </a:rPr>
              <a:t>chỉ</a:t>
            </a:r>
            <a:r>
              <a:rPr lang="en-US" sz="2400" dirty="0">
                <a:solidFill>
                  <a:srgbClr val="C00000"/>
                </a:solidFill>
              </a:rPr>
              <a:t> </a:t>
            </a:r>
            <a:r>
              <a:rPr lang="en-US" sz="2400" err="1">
                <a:solidFill>
                  <a:srgbClr val="C00000"/>
                </a:solidFill>
              </a:rPr>
              <a:t>sử</a:t>
            </a:r>
            <a:r>
              <a:rPr lang="en-US" sz="2400">
                <a:solidFill>
                  <a:srgbClr val="C00000"/>
                </a:solidFill>
              </a:rPr>
              <a:t> dụng khi nhập mũi tiêm mà trẻ đã tiêm chủng ở nơi khác </a:t>
            </a:r>
            <a:r>
              <a:rPr lang="en-US" sz="2400" err="1">
                <a:solidFill>
                  <a:srgbClr val="C00000"/>
                </a:solidFill>
              </a:rPr>
              <a:t>trước</a:t>
            </a:r>
            <a:r>
              <a:rPr lang="en-US" sz="2400">
                <a:solidFill>
                  <a:srgbClr val="C00000"/>
                </a:solidFill>
              </a:rPr>
              <a:t> đó. </a:t>
            </a:r>
            <a:r>
              <a:rPr lang="en-US" sz="2400">
                <a:solidFill>
                  <a:schemeClr val="tx1"/>
                </a:solidFill>
              </a:rPr>
              <a:t>Vì cách 2 không xuất báo cáo kết quả tiêm theo tài khoản</a:t>
            </a:r>
          </a:p>
        </p:txBody>
      </p:sp>
    </p:spTree>
    <p:extLst>
      <p:ext uri="{BB962C8B-B14F-4D97-AF65-F5344CB8AC3E}">
        <p14:creationId xmlns:p14="http://schemas.microsoft.com/office/powerpoint/2010/main" val="128153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7DD3B8A-D84F-46DC-B903-3013A3466826}"/>
              </a:ext>
            </a:extLst>
          </p:cNvPr>
          <p:cNvSpPr>
            <a:spLocks noGrp="1"/>
          </p:cNvSpPr>
          <p:nvPr>
            <p:ph type="title"/>
          </p:nvPr>
        </p:nvSpPr>
        <p:spPr>
          <a:xfrm>
            <a:off x="438150" y="365125"/>
            <a:ext cx="11563350" cy="1325563"/>
          </a:xfrm>
        </p:spPr>
        <p:txBody>
          <a:bodyPr/>
          <a:lstStyle/>
          <a:p>
            <a:r>
              <a:rPr lang="en-US" dirty="0"/>
              <a:t>4. </a:t>
            </a:r>
            <a:r>
              <a:rPr lang="en-US" dirty="0" err="1"/>
              <a:t>Báo</a:t>
            </a:r>
            <a:r>
              <a:rPr lang="en-US" dirty="0"/>
              <a:t> </a:t>
            </a:r>
            <a:r>
              <a:rPr lang="en-US" dirty="0" err="1"/>
              <a:t>cáo</a:t>
            </a:r>
            <a:r>
              <a:rPr lang="en-US" dirty="0"/>
              <a:t> </a:t>
            </a:r>
            <a:r>
              <a:rPr lang="en-US" dirty="0" err="1"/>
              <a:t>kết</a:t>
            </a:r>
            <a:r>
              <a:rPr lang="en-US" dirty="0"/>
              <a:t> </a:t>
            </a:r>
            <a:r>
              <a:rPr lang="en-US" dirty="0" err="1"/>
              <a:t>quả</a:t>
            </a:r>
            <a:r>
              <a:rPr lang="en-US" dirty="0"/>
              <a:t> </a:t>
            </a:r>
            <a:r>
              <a:rPr lang="en-US" dirty="0" err="1"/>
              <a:t>tiêm</a:t>
            </a:r>
            <a:r>
              <a:rPr lang="en-US" dirty="0"/>
              <a:t> </a:t>
            </a:r>
            <a:r>
              <a:rPr lang="en-US" dirty="0" err="1"/>
              <a:t>chủng</a:t>
            </a:r>
            <a:endParaRPr lang="en-US" dirty="0"/>
          </a:p>
        </p:txBody>
      </p:sp>
      <p:sp>
        <p:nvSpPr>
          <p:cNvPr id="15" name="Rectangle 14">
            <a:extLst>
              <a:ext uri="{FF2B5EF4-FFF2-40B4-BE49-F238E27FC236}">
                <a16:creationId xmlns:a16="http://schemas.microsoft.com/office/drawing/2014/main" id="{59884BF0-D80E-4D92-AFD1-98362D607956}"/>
              </a:ext>
            </a:extLst>
          </p:cNvPr>
          <p:cNvSpPr/>
          <p:nvPr/>
        </p:nvSpPr>
        <p:spPr>
          <a:xfrm>
            <a:off x="1104900" y="4438650"/>
            <a:ext cx="11087100" cy="15438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200000"/>
              </a:lnSpc>
            </a:pPr>
            <a:endParaRPr lang="en-US" b="1" dirty="0">
              <a:solidFill>
                <a:srgbClr val="FF0000"/>
              </a:solidFill>
            </a:endParaRPr>
          </a:p>
          <a:p>
            <a:pPr marL="285750" indent="-285750">
              <a:lnSpc>
                <a:spcPct val="200000"/>
              </a:lnSpc>
              <a:buFont typeface="Wingdings" panose="05000000000000000000" pitchFamily="2" charset="2"/>
              <a:buChar char="v"/>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p:txBody>
      </p:sp>
      <p:pic>
        <p:nvPicPr>
          <p:cNvPr id="4" name="Picture 3">
            <a:extLst>
              <a:ext uri="{FF2B5EF4-FFF2-40B4-BE49-F238E27FC236}">
                <a16:creationId xmlns:a16="http://schemas.microsoft.com/office/drawing/2014/main" id="{98326586-E363-445A-AF3E-03B7FDA58033}"/>
              </a:ext>
            </a:extLst>
          </p:cNvPr>
          <p:cNvPicPr>
            <a:picLocks noChangeAspect="1"/>
          </p:cNvPicPr>
          <p:nvPr/>
        </p:nvPicPr>
        <p:blipFill>
          <a:blip r:embed="rId2"/>
          <a:stretch>
            <a:fillRect/>
          </a:stretch>
        </p:blipFill>
        <p:spPr>
          <a:xfrm>
            <a:off x="438150" y="1428750"/>
            <a:ext cx="11087100" cy="5064125"/>
          </a:xfrm>
          <a:prstGeom prst="rect">
            <a:avLst/>
          </a:prstGeom>
        </p:spPr>
      </p:pic>
    </p:spTree>
    <p:extLst>
      <p:ext uri="{BB962C8B-B14F-4D97-AF65-F5344CB8AC3E}">
        <p14:creationId xmlns:p14="http://schemas.microsoft.com/office/powerpoint/2010/main" val="2459228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7DD3B8A-D84F-46DC-B903-3013A3466826}"/>
              </a:ext>
            </a:extLst>
          </p:cNvPr>
          <p:cNvSpPr>
            <a:spLocks noGrp="1"/>
          </p:cNvSpPr>
          <p:nvPr>
            <p:ph type="title"/>
          </p:nvPr>
        </p:nvSpPr>
        <p:spPr>
          <a:xfrm>
            <a:off x="438150" y="365125"/>
            <a:ext cx="11563350" cy="1325563"/>
          </a:xfrm>
        </p:spPr>
        <p:txBody>
          <a:bodyPr/>
          <a:lstStyle/>
          <a:p>
            <a:r>
              <a:rPr lang="en-US" dirty="0"/>
              <a:t>5. </a:t>
            </a:r>
            <a:r>
              <a:rPr lang="en-US" dirty="0" err="1"/>
              <a:t>Cách</a:t>
            </a:r>
            <a:r>
              <a:rPr lang="en-US" dirty="0"/>
              <a:t> </a:t>
            </a:r>
            <a:r>
              <a:rPr lang="en-US" dirty="0" err="1"/>
              <a:t>xem</a:t>
            </a:r>
            <a:r>
              <a:rPr lang="en-US" dirty="0"/>
              <a:t> </a:t>
            </a:r>
            <a:r>
              <a:rPr lang="en-US" dirty="0" err="1"/>
              <a:t>danh</a:t>
            </a:r>
            <a:r>
              <a:rPr lang="en-US" dirty="0"/>
              <a:t> </a:t>
            </a:r>
            <a:r>
              <a:rPr lang="en-US" dirty="0" err="1"/>
              <a:t>sách</a:t>
            </a:r>
            <a:r>
              <a:rPr lang="en-US" dirty="0"/>
              <a:t> </a:t>
            </a:r>
            <a:r>
              <a:rPr lang="en-US" dirty="0" err="1"/>
              <a:t>đối</a:t>
            </a:r>
            <a:r>
              <a:rPr lang="en-US" dirty="0"/>
              <a:t> </a:t>
            </a:r>
            <a:r>
              <a:rPr lang="en-US" dirty="0" err="1"/>
              <a:t>tượng</a:t>
            </a:r>
            <a:r>
              <a:rPr lang="en-US" dirty="0"/>
              <a:t> </a:t>
            </a:r>
            <a:r>
              <a:rPr lang="en-US" dirty="0" err="1"/>
              <a:t>đã</a:t>
            </a:r>
            <a:r>
              <a:rPr lang="en-US" dirty="0"/>
              <a:t> </a:t>
            </a:r>
            <a:r>
              <a:rPr lang="en-US" dirty="0" err="1"/>
              <a:t>nhập</a:t>
            </a:r>
            <a:r>
              <a:rPr lang="en-US" dirty="0"/>
              <a:t> </a:t>
            </a:r>
          </a:p>
        </p:txBody>
      </p:sp>
      <p:sp>
        <p:nvSpPr>
          <p:cNvPr id="15" name="Rectangle 14">
            <a:extLst>
              <a:ext uri="{FF2B5EF4-FFF2-40B4-BE49-F238E27FC236}">
                <a16:creationId xmlns:a16="http://schemas.microsoft.com/office/drawing/2014/main" id="{59884BF0-D80E-4D92-AFD1-98362D607956}"/>
              </a:ext>
            </a:extLst>
          </p:cNvPr>
          <p:cNvSpPr/>
          <p:nvPr/>
        </p:nvSpPr>
        <p:spPr>
          <a:xfrm>
            <a:off x="1104900" y="4438650"/>
            <a:ext cx="11087100" cy="15438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200000"/>
              </a:lnSpc>
            </a:pPr>
            <a:endParaRPr lang="en-US" b="1" dirty="0">
              <a:solidFill>
                <a:srgbClr val="FF0000"/>
              </a:solidFill>
            </a:endParaRPr>
          </a:p>
          <a:p>
            <a:pPr marL="285750" indent="-285750">
              <a:lnSpc>
                <a:spcPct val="200000"/>
              </a:lnSpc>
              <a:buFont typeface="Wingdings" panose="05000000000000000000" pitchFamily="2" charset="2"/>
              <a:buChar char="v"/>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p:txBody>
      </p:sp>
      <p:pic>
        <p:nvPicPr>
          <p:cNvPr id="3" name="Picture 2">
            <a:extLst>
              <a:ext uri="{FF2B5EF4-FFF2-40B4-BE49-F238E27FC236}">
                <a16:creationId xmlns:a16="http://schemas.microsoft.com/office/drawing/2014/main" id="{F408ADD7-D4B3-4060-BD4D-8C7A34B56798}"/>
              </a:ext>
            </a:extLst>
          </p:cNvPr>
          <p:cNvPicPr>
            <a:picLocks noChangeAspect="1"/>
          </p:cNvPicPr>
          <p:nvPr/>
        </p:nvPicPr>
        <p:blipFill>
          <a:blip r:embed="rId2"/>
          <a:stretch>
            <a:fillRect/>
          </a:stretch>
        </p:blipFill>
        <p:spPr>
          <a:xfrm>
            <a:off x="438150" y="1251219"/>
            <a:ext cx="11315700" cy="5241656"/>
          </a:xfrm>
          <a:prstGeom prst="rect">
            <a:avLst/>
          </a:prstGeom>
        </p:spPr>
      </p:pic>
      <p:sp>
        <p:nvSpPr>
          <p:cNvPr id="5" name="Rectangle 4">
            <a:extLst>
              <a:ext uri="{FF2B5EF4-FFF2-40B4-BE49-F238E27FC236}">
                <a16:creationId xmlns:a16="http://schemas.microsoft.com/office/drawing/2014/main" id="{1865CEAF-FB36-4B2C-A085-5D0E8B2FCD3C}"/>
              </a:ext>
            </a:extLst>
          </p:cNvPr>
          <p:cNvSpPr/>
          <p:nvPr/>
        </p:nvSpPr>
        <p:spPr>
          <a:xfrm>
            <a:off x="8052619" y="3067665"/>
            <a:ext cx="3672349" cy="29148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200000"/>
              </a:lnSpc>
            </a:pPr>
            <a:r>
              <a:rPr lang="en-US" dirty="0"/>
              <a:t>B1: </a:t>
            </a:r>
            <a:r>
              <a:rPr lang="en-US" dirty="0" err="1"/>
              <a:t>Chọn</a:t>
            </a:r>
            <a:r>
              <a:rPr lang="en-US" dirty="0"/>
              <a:t> </a:t>
            </a:r>
            <a:r>
              <a:rPr lang="en-US" dirty="0" err="1"/>
              <a:t>đối</a:t>
            </a:r>
            <a:r>
              <a:rPr lang="en-US" dirty="0"/>
              <a:t> </a:t>
            </a:r>
            <a:r>
              <a:rPr lang="en-US" dirty="0" err="1"/>
              <a:t>tượng</a:t>
            </a:r>
            <a:r>
              <a:rPr lang="en-US" dirty="0"/>
              <a:t> </a:t>
            </a:r>
            <a:r>
              <a:rPr lang="en-US" dirty="0" err="1"/>
              <a:t>tiêm</a:t>
            </a:r>
            <a:r>
              <a:rPr lang="en-US" dirty="0"/>
              <a:t> COVID</a:t>
            </a:r>
          </a:p>
          <a:p>
            <a:pPr>
              <a:lnSpc>
                <a:spcPct val="200000"/>
              </a:lnSpc>
            </a:pPr>
            <a:r>
              <a:rPr lang="en-US" dirty="0"/>
              <a:t>B2: </a:t>
            </a:r>
            <a:r>
              <a:rPr lang="en-US" dirty="0" err="1"/>
              <a:t>Chọn</a:t>
            </a:r>
            <a:r>
              <a:rPr lang="en-US" dirty="0"/>
              <a:t> </a:t>
            </a:r>
            <a:r>
              <a:rPr lang="en-US" dirty="0" err="1"/>
              <a:t>tìm</a:t>
            </a:r>
            <a:r>
              <a:rPr lang="en-US" dirty="0"/>
              <a:t> </a:t>
            </a:r>
            <a:r>
              <a:rPr lang="en-US" dirty="0" err="1"/>
              <a:t>kiếm</a:t>
            </a:r>
            <a:r>
              <a:rPr lang="en-US" dirty="0"/>
              <a:t> </a:t>
            </a:r>
            <a:r>
              <a:rPr lang="en-US" dirty="0" err="1"/>
              <a:t>nâng</a:t>
            </a:r>
            <a:r>
              <a:rPr lang="en-US" dirty="0"/>
              <a:t> </a:t>
            </a:r>
            <a:r>
              <a:rPr lang="en-US" dirty="0" err="1"/>
              <a:t>cao</a:t>
            </a:r>
            <a:endParaRPr lang="en-US" dirty="0"/>
          </a:p>
          <a:p>
            <a:pPr>
              <a:lnSpc>
                <a:spcPct val="200000"/>
              </a:lnSpc>
            </a:pPr>
            <a:r>
              <a:rPr lang="en-US" dirty="0"/>
              <a:t>B3: </a:t>
            </a:r>
            <a:r>
              <a:rPr lang="en-US" dirty="0" err="1"/>
              <a:t>Chọn</a:t>
            </a:r>
            <a:r>
              <a:rPr lang="en-US" dirty="0"/>
              <a:t> </a:t>
            </a:r>
            <a:r>
              <a:rPr lang="en-US" dirty="0" err="1"/>
              <a:t>xuất</a:t>
            </a:r>
            <a:r>
              <a:rPr lang="en-US" dirty="0"/>
              <a:t> </a:t>
            </a:r>
            <a:r>
              <a:rPr lang="en-US" dirty="0" err="1"/>
              <a:t>dữ</a:t>
            </a:r>
            <a:r>
              <a:rPr lang="en-US" dirty="0"/>
              <a:t> </a:t>
            </a:r>
            <a:r>
              <a:rPr lang="en-US" dirty="0" err="1"/>
              <a:t>liệu</a:t>
            </a:r>
            <a:endParaRPr lang="en-US" dirty="0"/>
          </a:p>
          <a:p>
            <a:pPr>
              <a:lnSpc>
                <a:spcPct val="200000"/>
              </a:lnSpc>
            </a:pPr>
            <a:r>
              <a:rPr lang="en-US" dirty="0"/>
              <a:t>B4: </a:t>
            </a:r>
            <a:r>
              <a:rPr lang="en-US" dirty="0" err="1"/>
              <a:t>Chọn</a:t>
            </a:r>
            <a:r>
              <a:rPr lang="en-US" dirty="0"/>
              <a:t> </a:t>
            </a:r>
            <a:r>
              <a:rPr lang="en-US" dirty="0" err="1"/>
              <a:t>xuất</a:t>
            </a:r>
            <a:r>
              <a:rPr lang="en-US" dirty="0"/>
              <a:t> Excel </a:t>
            </a:r>
            <a:r>
              <a:rPr lang="en-US" dirty="0" err="1"/>
              <a:t>danh</a:t>
            </a:r>
            <a:r>
              <a:rPr lang="en-US" dirty="0"/>
              <a:t> </a:t>
            </a:r>
            <a:r>
              <a:rPr lang="en-US" dirty="0" err="1"/>
              <a:t>sách</a:t>
            </a:r>
            <a:r>
              <a:rPr lang="en-US" dirty="0"/>
              <a:t> </a:t>
            </a:r>
            <a:r>
              <a:rPr lang="en-US" dirty="0" err="1"/>
              <a:t>đối</a:t>
            </a:r>
            <a:r>
              <a:rPr lang="en-US" dirty="0"/>
              <a:t> </a:t>
            </a:r>
            <a:r>
              <a:rPr lang="en-US" dirty="0" err="1"/>
              <a:t>tượng</a:t>
            </a:r>
            <a:r>
              <a:rPr lang="en-US" dirty="0"/>
              <a:t> </a:t>
            </a:r>
            <a:r>
              <a:rPr lang="en-US" dirty="0" err="1"/>
              <a:t>trẻ</a:t>
            </a:r>
            <a:r>
              <a:rPr lang="en-US" dirty="0"/>
              <a:t> </a:t>
            </a:r>
            <a:r>
              <a:rPr lang="en-US" dirty="0" err="1"/>
              <a:t>em</a:t>
            </a:r>
            <a:r>
              <a:rPr lang="en-US" dirty="0"/>
              <a:t> </a:t>
            </a:r>
            <a:r>
              <a:rPr lang="en-US" dirty="0" err="1"/>
              <a:t>theo</a:t>
            </a:r>
            <a:r>
              <a:rPr lang="en-US" dirty="0"/>
              <a:t> </a:t>
            </a:r>
            <a:r>
              <a:rPr lang="en-US" dirty="0" err="1"/>
              <a:t>cơ</a:t>
            </a:r>
            <a:r>
              <a:rPr lang="en-US" dirty="0"/>
              <a:t> </a:t>
            </a:r>
            <a:r>
              <a:rPr lang="en-US" dirty="0" err="1"/>
              <a:t>sở</a:t>
            </a:r>
            <a:r>
              <a:rPr lang="en-US" dirty="0"/>
              <a:t> </a:t>
            </a:r>
            <a:r>
              <a:rPr lang="en-US" dirty="0" err="1"/>
              <a:t>duyệt</a:t>
            </a:r>
            <a:endParaRPr lang="en-US" dirty="0"/>
          </a:p>
        </p:txBody>
      </p:sp>
    </p:spTree>
    <p:extLst>
      <p:ext uri="{BB962C8B-B14F-4D97-AF65-F5344CB8AC3E}">
        <p14:creationId xmlns:p14="http://schemas.microsoft.com/office/powerpoint/2010/main" val="2996342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D1CE1C1-2B12-4B97-87A2-88E46B8FF5E1}"/>
              </a:ext>
            </a:extLst>
          </p:cNvPr>
          <p:cNvSpPr>
            <a:spLocks noGrp="1"/>
          </p:cNvSpPr>
          <p:nvPr>
            <p:ph type="title"/>
          </p:nvPr>
        </p:nvSpPr>
        <p:spPr>
          <a:xfrm>
            <a:off x="776749" y="595086"/>
            <a:ext cx="11081422" cy="6262913"/>
          </a:xfrm>
          <a:solidFill>
            <a:srgbClr val="FFFFCD"/>
          </a:solidFill>
        </p:spPr>
        <p:txBody>
          <a:bodyPr>
            <a:noAutofit/>
          </a:bodyPr>
          <a:lstStyle/>
          <a:p>
            <a:pPr marL="58738">
              <a:lnSpc>
                <a:spcPct val="120000"/>
              </a:lnSpc>
              <a:spcBef>
                <a:spcPts val="1200"/>
              </a:spcBef>
            </a:pPr>
            <a:r>
              <a:rPr lang="en-US" sz="2200" b="1" dirty="0">
                <a:solidFill>
                  <a:srgbClr val="FF0000"/>
                </a:solidFill>
              </a:rPr>
              <a:t>a.  </a:t>
            </a:r>
            <a:r>
              <a:rPr lang="en-US" sz="2200" dirty="0" err="1"/>
              <a:t>Trường</a:t>
            </a:r>
            <a:r>
              <a:rPr lang="en-US" sz="2200" dirty="0"/>
              <a:t> </a:t>
            </a:r>
            <a:r>
              <a:rPr lang="vi-VN" sz="2200" dirty="0"/>
              <a:t>có </a:t>
            </a:r>
            <a:r>
              <a:rPr lang="en-US" sz="2200" dirty="0" err="1"/>
              <a:t>khó</a:t>
            </a:r>
            <a:r>
              <a:rPr lang="en-US" sz="2200" dirty="0"/>
              <a:t> </a:t>
            </a:r>
            <a:r>
              <a:rPr lang="en-US" sz="2200" dirty="0" err="1"/>
              <a:t>khăn</a:t>
            </a:r>
            <a:r>
              <a:rPr lang="en-US" sz="2200" dirty="0"/>
              <a:t>, </a:t>
            </a:r>
            <a:r>
              <a:rPr lang="vi-VN" sz="2200" dirty="0"/>
              <a:t>vướng mắc </a:t>
            </a:r>
            <a:r>
              <a:rPr lang="en-US" sz="2200" dirty="0" err="1"/>
              <a:t>khi</a:t>
            </a:r>
            <a:r>
              <a:rPr lang="en-US" sz="2200" dirty="0"/>
              <a:t> </a:t>
            </a:r>
            <a:r>
              <a:rPr lang="vi-VN" sz="2200" dirty="0"/>
              <a:t>sử dụng Hệ thống</a:t>
            </a:r>
            <a:r>
              <a:rPr lang="en-US" sz="2200" dirty="0"/>
              <a:t> </a:t>
            </a:r>
            <a:r>
              <a:rPr lang="en-US" sz="2200" dirty="0" err="1"/>
              <a:t>thì</a:t>
            </a:r>
            <a:r>
              <a:rPr lang="en-US" sz="2200" dirty="0"/>
              <a:t> </a:t>
            </a:r>
            <a:r>
              <a:rPr lang="vi-VN" sz="2200" dirty="0"/>
              <a:t>liên hệ</a:t>
            </a:r>
            <a:r>
              <a:rPr lang="en-US" sz="2200" dirty="0"/>
              <a:t>:</a:t>
            </a:r>
            <a:br>
              <a:rPr lang="en-US" sz="2200" dirty="0"/>
            </a:br>
            <a:r>
              <a:rPr lang="en-US" sz="2200" dirty="0"/>
              <a:t>      - C1:</a:t>
            </a:r>
            <a:r>
              <a:rPr lang="vi-VN" sz="2200" dirty="0"/>
              <a:t> Tổng đài Viettel </a:t>
            </a:r>
            <a:r>
              <a:rPr lang="vi-VN" sz="2200" b="1" dirty="0">
                <a:highlight>
                  <a:srgbClr val="FFFF00"/>
                </a:highlight>
              </a:rPr>
              <a:t>1800 8000 (Nhánh 4)</a:t>
            </a:r>
            <a:br>
              <a:rPr lang="vi-VN" sz="2200" dirty="0"/>
            </a:br>
            <a:r>
              <a:rPr lang="en-US" sz="2200" dirty="0"/>
              <a:t>      </a:t>
            </a:r>
            <a:r>
              <a:rPr lang="vi-VN" sz="2200" dirty="0"/>
              <a:t>- </a:t>
            </a:r>
            <a:r>
              <a:rPr lang="en-US" sz="2200" dirty="0"/>
              <a:t>C2: </a:t>
            </a:r>
            <a:r>
              <a:rPr lang="vi-VN" sz="2200" dirty="0"/>
              <a:t>Phòng Y tế phối hợp Trung tâm Y tế hỗ trợ kỹ thuật cho các cơ sở giáo dục trên địa bàn</a:t>
            </a:r>
            <a:r>
              <a:rPr lang="en-US" sz="2200" dirty="0"/>
              <a:t> bao </a:t>
            </a:r>
            <a:r>
              <a:rPr lang="en-US" sz="2200" dirty="0" err="1"/>
              <a:t>gồm</a:t>
            </a:r>
            <a:r>
              <a:rPr lang="en-US" sz="2200" dirty="0"/>
              <a:t>: reset </a:t>
            </a:r>
            <a:r>
              <a:rPr lang="en-US" sz="2200" dirty="0" err="1"/>
              <a:t>mật</a:t>
            </a:r>
            <a:r>
              <a:rPr lang="en-US" sz="2200" dirty="0"/>
              <a:t> </a:t>
            </a:r>
            <a:r>
              <a:rPr lang="en-US" sz="2200" dirty="0" err="1"/>
              <a:t>khẩu</a:t>
            </a:r>
            <a:r>
              <a:rPr lang="en-US" sz="2200" dirty="0"/>
              <a:t>, </a:t>
            </a:r>
            <a:r>
              <a:rPr lang="en-US" sz="2200" dirty="0" err="1"/>
              <a:t>thay</a:t>
            </a:r>
            <a:r>
              <a:rPr lang="en-US" sz="2200" dirty="0"/>
              <a:t> </a:t>
            </a:r>
            <a:r>
              <a:rPr lang="en-US" sz="2200" dirty="0" err="1"/>
              <a:t>đổi</a:t>
            </a:r>
            <a:r>
              <a:rPr lang="en-US" sz="2200" dirty="0"/>
              <a:t> SĐT OTP, </a:t>
            </a:r>
            <a:r>
              <a:rPr lang="en-US" sz="2200" dirty="0" err="1"/>
              <a:t>hướng</a:t>
            </a:r>
            <a:r>
              <a:rPr lang="en-US" sz="2200" dirty="0"/>
              <a:t> </a:t>
            </a:r>
            <a:r>
              <a:rPr lang="en-US" sz="2200" dirty="0" err="1"/>
              <a:t>dẫn</a:t>
            </a:r>
            <a:r>
              <a:rPr lang="en-US" sz="2200" dirty="0"/>
              <a:t> </a:t>
            </a:r>
            <a:r>
              <a:rPr lang="en-US" sz="2200" dirty="0" err="1"/>
              <a:t>tạo</a:t>
            </a:r>
            <a:r>
              <a:rPr lang="en-US" sz="2200" dirty="0"/>
              <a:t> </a:t>
            </a:r>
            <a:r>
              <a:rPr lang="en-US" sz="2200" dirty="0" err="1"/>
              <a:t>hồ</a:t>
            </a:r>
            <a:r>
              <a:rPr lang="en-US" sz="2200" dirty="0"/>
              <a:t> </a:t>
            </a:r>
            <a:r>
              <a:rPr lang="en-US" sz="2200" dirty="0" err="1"/>
              <a:t>sơ</a:t>
            </a:r>
            <a:r>
              <a:rPr lang="en-US" sz="2200" dirty="0"/>
              <a:t>/</a:t>
            </a:r>
            <a:r>
              <a:rPr lang="en-US" sz="2200" dirty="0" err="1"/>
              <a:t>lập</a:t>
            </a:r>
            <a:r>
              <a:rPr lang="en-US" sz="2200" dirty="0"/>
              <a:t> KH/</a:t>
            </a:r>
            <a:r>
              <a:rPr lang="en-US" sz="2200" dirty="0" err="1"/>
              <a:t>nhập</a:t>
            </a:r>
            <a:r>
              <a:rPr lang="en-US" sz="2200" dirty="0"/>
              <a:t> </a:t>
            </a:r>
            <a:r>
              <a:rPr lang="en-US" sz="2200" dirty="0" err="1"/>
              <a:t>mũi</a:t>
            </a:r>
            <a:r>
              <a:rPr lang="en-US" sz="2200" dirty="0"/>
              <a:t> </a:t>
            </a:r>
            <a:r>
              <a:rPr lang="en-US" sz="2200" dirty="0" err="1"/>
              <a:t>tiêm</a:t>
            </a:r>
            <a:r>
              <a:rPr lang="en-US" sz="2200" dirty="0"/>
              <a:t> </a:t>
            </a:r>
            <a:r>
              <a:rPr lang="en-US" sz="2200" dirty="0" err="1"/>
              <a:t>trên</a:t>
            </a:r>
            <a:r>
              <a:rPr lang="en-US" sz="2200" dirty="0"/>
              <a:t> </a:t>
            </a:r>
            <a:r>
              <a:rPr lang="en-US" sz="2200" dirty="0" err="1"/>
              <a:t>hệ</a:t>
            </a:r>
            <a:r>
              <a:rPr lang="en-US" sz="2200" dirty="0"/>
              <a:t> </a:t>
            </a:r>
            <a:r>
              <a:rPr lang="en-US" sz="2200" dirty="0" err="1"/>
              <a:t>thống</a:t>
            </a:r>
            <a:r>
              <a:rPr lang="en-US" sz="2200" dirty="0"/>
              <a:t>…</a:t>
            </a:r>
            <a:br>
              <a:rPr lang="en-US" sz="2200" dirty="0"/>
            </a:br>
            <a:br>
              <a:rPr lang="en-US" sz="500" dirty="0"/>
            </a:br>
            <a:r>
              <a:rPr lang="en-US" sz="2200" b="1" dirty="0">
                <a:solidFill>
                  <a:srgbClr val="FF0000"/>
                </a:solidFill>
              </a:rPr>
              <a:t>b.  </a:t>
            </a:r>
            <a:r>
              <a:rPr lang="vi-VN" sz="2200" dirty="0"/>
              <a:t>Đ</a:t>
            </a:r>
            <a:r>
              <a:rPr lang="en-US" sz="2200" dirty="0" err="1"/>
              <a:t>ối</a:t>
            </a:r>
            <a:r>
              <a:rPr lang="en-US" sz="2200" dirty="0"/>
              <a:t> </a:t>
            </a:r>
            <a:r>
              <a:rPr lang="en-US" sz="2200" dirty="0" err="1"/>
              <a:t>với</a:t>
            </a:r>
            <a:r>
              <a:rPr lang="vi-VN" sz="2200" dirty="0"/>
              <a:t> các trường, nhóm lớp </a:t>
            </a:r>
            <a:r>
              <a:rPr lang="en-US" sz="2200" dirty="0" err="1"/>
              <a:t>không</a:t>
            </a:r>
            <a:r>
              <a:rPr lang="vi-VN" sz="2200" dirty="0"/>
              <a:t> có điểm tiêm riêng tại trường mà phải gom lại 1 điểm tiêm khác thì</a:t>
            </a:r>
            <a:r>
              <a:rPr lang="en-US" sz="2200" dirty="0"/>
              <a:t>:</a:t>
            </a:r>
            <a:br>
              <a:rPr lang="en-US" sz="2200" dirty="0"/>
            </a:br>
            <a:r>
              <a:rPr lang="en-US" sz="2200" dirty="0"/>
              <a:t>    </a:t>
            </a:r>
            <a:r>
              <a:rPr lang="vi-VN" sz="2200" dirty="0"/>
              <a:t> </a:t>
            </a:r>
            <a:r>
              <a:rPr lang="en-US" sz="2200" dirty="0"/>
              <a:t>- </a:t>
            </a:r>
            <a:r>
              <a:rPr lang="vi-VN" sz="2200" dirty="0"/>
              <a:t>PGD</a:t>
            </a:r>
            <a:r>
              <a:rPr lang="en-US" sz="2200" dirty="0"/>
              <a:t>&amp;ĐT</a:t>
            </a:r>
            <a:r>
              <a:rPr lang="vi-VN" sz="2200" dirty="0"/>
              <a:t>, PL</a:t>
            </a:r>
            <a:r>
              <a:rPr lang="en-US" sz="2200" dirty="0"/>
              <a:t>Đ</a:t>
            </a:r>
            <a:r>
              <a:rPr lang="vi-VN" sz="2200" dirty="0"/>
              <a:t>TBXB thống kê thông tin các điểm tiêm đó, cung cấp thông tin ng</a:t>
            </a:r>
            <a:r>
              <a:rPr lang="en-US" sz="2200" dirty="0" err="1"/>
              <a:t>ười</a:t>
            </a:r>
            <a:r>
              <a:rPr lang="vi-VN" sz="2200" dirty="0"/>
              <a:t> đầu mối để giữ mã </a:t>
            </a:r>
            <a:r>
              <a:rPr lang="en-US" sz="2200" dirty="0"/>
              <a:t>OTP</a:t>
            </a:r>
            <a:r>
              <a:rPr lang="vi-VN" sz="2200" dirty="0"/>
              <a:t>. </a:t>
            </a:r>
            <a:r>
              <a:rPr lang="en-US" sz="2200" dirty="0"/>
              <a:t>(</a:t>
            </a:r>
            <a:r>
              <a:rPr lang="en-US" sz="2200" dirty="0" err="1"/>
              <a:t>theo</a:t>
            </a:r>
            <a:r>
              <a:rPr lang="en-US" sz="2200" dirty="0"/>
              <a:t> </a:t>
            </a:r>
            <a:r>
              <a:rPr lang="en-US" sz="2200" dirty="0" err="1"/>
              <a:t>mẫu</a:t>
            </a:r>
            <a:r>
              <a:rPr lang="en-US" sz="2200" dirty="0"/>
              <a:t> excel </a:t>
            </a:r>
            <a:r>
              <a:rPr lang="en-US" sz="2200" dirty="0" err="1"/>
              <a:t>lập</a:t>
            </a:r>
            <a:r>
              <a:rPr lang="en-US" sz="2200" dirty="0"/>
              <a:t> DS </a:t>
            </a:r>
            <a:r>
              <a:rPr lang="en-US" sz="2200" dirty="0" err="1"/>
              <a:t>tài</a:t>
            </a:r>
            <a:r>
              <a:rPr lang="en-US" sz="2200" dirty="0"/>
              <a:t> </a:t>
            </a:r>
            <a:r>
              <a:rPr lang="en-US" sz="2200" dirty="0" err="1"/>
              <a:t>khoản</a:t>
            </a:r>
            <a:r>
              <a:rPr lang="en-US" sz="2200" dirty="0"/>
              <a:t>)</a:t>
            </a:r>
            <a:br>
              <a:rPr lang="en-US" sz="2200" dirty="0"/>
            </a:br>
            <a:r>
              <a:rPr lang="en-US" sz="2200" dirty="0"/>
              <a:t>     - </a:t>
            </a:r>
            <a:r>
              <a:rPr lang="vi-VN" sz="2200" dirty="0"/>
              <a:t>PGD</a:t>
            </a:r>
            <a:r>
              <a:rPr lang="en-US" sz="2200" dirty="0"/>
              <a:t>&amp;ĐT</a:t>
            </a:r>
            <a:r>
              <a:rPr lang="vi-VN" sz="2200" dirty="0"/>
              <a:t>, PLDTBXH gửi về TTYT</a:t>
            </a:r>
            <a:r>
              <a:rPr lang="en-US" sz="2200" dirty="0"/>
              <a:t> &gt;&gt;&gt;&gt;</a:t>
            </a:r>
            <a:r>
              <a:rPr lang="vi-VN" sz="2200" dirty="0"/>
              <a:t>TTYT gửi về </a:t>
            </a:r>
            <a:r>
              <a:rPr lang="en-US" sz="2200" dirty="0"/>
              <a:t>HCDC</a:t>
            </a:r>
            <a:r>
              <a:rPr lang="vi-VN" sz="2200" dirty="0"/>
              <a:t> để tạo tài khoản.</a:t>
            </a:r>
            <a:r>
              <a:rPr lang="en-US" sz="2200" dirty="0"/>
              <a:t> </a:t>
            </a:r>
            <a:r>
              <a:rPr lang="en-US" sz="2200" dirty="0" err="1">
                <a:solidFill>
                  <a:srgbClr val="C00000"/>
                </a:solidFill>
              </a:rPr>
              <a:t>Hạn</a:t>
            </a:r>
            <a:r>
              <a:rPr lang="en-US" sz="2200" dirty="0">
                <a:solidFill>
                  <a:srgbClr val="C00000"/>
                </a:solidFill>
              </a:rPr>
              <a:t> </a:t>
            </a:r>
            <a:r>
              <a:rPr lang="en-US" sz="2200" dirty="0" err="1">
                <a:solidFill>
                  <a:srgbClr val="C00000"/>
                </a:solidFill>
              </a:rPr>
              <a:t>là</a:t>
            </a:r>
            <a:r>
              <a:rPr lang="en-US" sz="2200" dirty="0">
                <a:solidFill>
                  <a:srgbClr val="C00000"/>
                </a:solidFill>
              </a:rPr>
              <a:t> </a:t>
            </a:r>
            <a:r>
              <a:rPr lang="en-US" sz="2200" dirty="0" err="1">
                <a:solidFill>
                  <a:srgbClr val="C00000"/>
                </a:solidFill>
              </a:rPr>
              <a:t>trước</a:t>
            </a:r>
            <a:r>
              <a:rPr lang="en-US" sz="2200" dirty="0">
                <a:solidFill>
                  <a:srgbClr val="C00000"/>
                </a:solidFill>
              </a:rPr>
              <a:t> </a:t>
            </a:r>
            <a:r>
              <a:rPr lang="en-US" sz="2200" dirty="0" err="1">
                <a:solidFill>
                  <a:srgbClr val="C00000"/>
                </a:solidFill>
              </a:rPr>
              <a:t>ngày</a:t>
            </a:r>
            <a:r>
              <a:rPr lang="en-US" sz="2200" dirty="0">
                <a:solidFill>
                  <a:srgbClr val="C00000"/>
                </a:solidFill>
              </a:rPr>
              <a:t> 15/3/2022. </a:t>
            </a:r>
            <a:r>
              <a:rPr lang="en-US" sz="2200" dirty="0" err="1">
                <a:solidFill>
                  <a:srgbClr val="C00000"/>
                </a:solidFill>
              </a:rPr>
              <a:t>Lưu</a:t>
            </a:r>
            <a:r>
              <a:rPr lang="en-US" sz="2200" dirty="0">
                <a:solidFill>
                  <a:srgbClr val="C00000"/>
                </a:solidFill>
              </a:rPr>
              <a:t> ý HCDC </a:t>
            </a:r>
            <a:r>
              <a:rPr lang="en-US" sz="2200" dirty="0" err="1">
                <a:solidFill>
                  <a:srgbClr val="C00000"/>
                </a:solidFill>
              </a:rPr>
              <a:t>chỉ</a:t>
            </a:r>
            <a:r>
              <a:rPr lang="en-US" sz="2200" dirty="0">
                <a:solidFill>
                  <a:srgbClr val="C00000"/>
                </a:solidFill>
              </a:rPr>
              <a:t> </a:t>
            </a:r>
            <a:r>
              <a:rPr lang="en-US" sz="2200" dirty="0" err="1">
                <a:solidFill>
                  <a:srgbClr val="C00000"/>
                </a:solidFill>
              </a:rPr>
              <a:t>nhận</a:t>
            </a:r>
            <a:r>
              <a:rPr lang="en-US" sz="2200" dirty="0">
                <a:solidFill>
                  <a:srgbClr val="C00000"/>
                </a:solidFill>
              </a:rPr>
              <a:t> </a:t>
            </a:r>
            <a:r>
              <a:rPr lang="en-US" sz="2200" dirty="0" err="1">
                <a:solidFill>
                  <a:srgbClr val="C00000"/>
                </a:solidFill>
              </a:rPr>
              <a:t>danh</a:t>
            </a:r>
            <a:r>
              <a:rPr lang="en-US" sz="2200" dirty="0">
                <a:solidFill>
                  <a:srgbClr val="C00000"/>
                </a:solidFill>
              </a:rPr>
              <a:t> </a:t>
            </a:r>
            <a:r>
              <a:rPr lang="en-US" sz="2200" dirty="0" err="1">
                <a:solidFill>
                  <a:srgbClr val="C00000"/>
                </a:solidFill>
              </a:rPr>
              <a:t>sách</a:t>
            </a:r>
            <a:r>
              <a:rPr lang="en-US" sz="2200" dirty="0">
                <a:solidFill>
                  <a:srgbClr val="C00000"/>
                </a:solidFill>
              </a:rPr>
              <a:t> </a:t>
            </a:r>
            <a:r>
              <a:rPr lang="en-US" sz="2200" dirty="0" err="1">
                <a:solidFill>
                  <a:srgbClr val="C00000"/>
                </a:solidFill>
              </a:rPr>
              <a:t>từ</a:t>
            </a:r>
            <a:r>
              <a:rPr lang="en-US" sz="2200" dirty="0">
                <a:solidFill>
                  <a:srgbClr val="C00000"/>
                </a:solidFill>
              </a:rPr>
              <a:t> TTYT, </a:t>
            </a:r>
            <a:r>
              <a:rPr lang="en-US" sz="2200" dirty="0" err="1">
                <a:solidFill>
                  <a:srgbClr val="C00000"/>
                </a:solidFill>
              </a:rPr>
              <a:t>không</a:t>
            </a:r>
            <a:r>
              <a:rPr lang="en-US" sz="2200" dirty="0">
                <a:solidFill>
                  <a:srgbClr val="C00000"/>
                </a:solidFill>
              </a:rPr>
              <a:t> </a:t>
            </a:r>
            <a:r>
              <a:rPr lang="en-US" sz="2200" dirty="0" err="1">
                <a:solidFill>
                  <a:srgbClr val="C00000"/>
                </a:solidFill>
              </a:rPr>
              <a:t>nhận</a:t>
            </a:r>
            <a:r>
              <a:rPr lang="en-US" sz="2200" dirty="0">
                <a:solidFill>
                  <a:srgbClr val="C00000"/>
                </a:solidFill>
              </a:rPr>
              <a:t> file </a:t>
            </a:r>
            <a:r>
              <a:rPr lang="en-US" sz="2200" dirty="0" err="1">
                <a:solidFill>
                  <a:srgbClr val="C00000"/>
                </a:solidFill>
              </a:rPr>
              <a:t>gửi</a:t>
            </a:r>
            <a:r>
              <a:rPr lang="en-US" sz="2200" dirty="0">
                <a:solidFill>
                  <a:srgbClr val="C00000"/>
                </a:solidFill>
              </a:rPr>
              <a:t> </a:t>
            </a:r>
            <a:r>
              <a:rPr lang="en-US" sz="2200" dirty="0" err="1">
                <a:solidFill>
                  <a:srgbClr val="C00000"/>
                </a:solidFill>
              </a:rPr>
              <a:t>riêng</a:t>
            </a:r>
            <a:r>
              <a:rPr lang="en-US" sz="2200" dirty="0">
                <a:solidFill>
                  <a:srgbClr val="C00000"/>
                </a:solidFill>
              </a:rPr>
              <a:t> </a:t>
            </a:r>
            <a:r>
              <a:rPr lang="en-US" sz="2200" dirty="0" err="1">
                <a:solidFill>
                  <a:srgbClr val="C00000"/>
                </a:solidFill>
              </a:rPr>
              <a:t>lẻ</a:t>
            </a:r>
            <a:r>
              <a:rPr lang="en-US" sz="2200" dirty="0">
                <a:solidFill>
                  <a:srgbClr val="C00000"/>
                </a:solidFill>
              </a:rPr>
              <a:t> </a:t>
            </a:r>
            <a:r>
              <a:rPr lang="en-US" sz="2200" dirty="0" err="1">
                <a:solidFill>
                  <a:srgbClr val="C00000"/>
                </a:solidFill>
              </a:rPr>
              <a:t>của</a:t>
            </a:r>
            <a:r>
              <a:rPr lang="en-US" sz="2200" dirty="0">
                <a:solidFill>
                  <a:srgbClr val="C00000"/>
                </a:solidFill>
              </a:rPr>
              <a:t> </a:t>
            </a:r>
            <a:r>
              <a:rPr lang="en-US" sz="2200" dirty="0" err="1">
                <a:solidFill>
                  <a:srgbClr val="C00000"/>
                </a:solidFill>
              </a:rPr>
              <a:t>đơn</a:t>
            </a:r>
            <a:r>
              <a:rPr lang="en-US" sz="2200" dirty="0">
                <a:solidFill>
                  <a:srgbClr val="C00000"/>
                </a:solidFill>
              </a:rPr>
              <a:t> </a:t>
            </a:r>
            <a:r>
              <a:rPr lang="en-US" sz="2200" dirty="0" err="1">
                <a:solidFill>
                  <a:srgbClr val="C00000"/>
                </a:solidFill>
              </a:rPr>
              <a:t>vị</a:t>
            </a:r>
            <a:r>
              <a:rPr lang="en-US" sz="2200" dirty="0">
                <a:solidFill>
                  <a:srgbClr val="C00000"/>
                </a:solidFill>
              </a:rPr>
              <a:t>. </a:t>
            </a:r>
            <a:br>
              <a:rPr lang="en-US" sz="2200" dirty="0">
                <a:solidFill>
                  <a:srgbClr val="C00000"/>
                </a:solidFill>
              </a:rPr>
            </a:br>
            <a:r>
              <a:rPr lang="en-US" sz="2200" dirty="0"/>
              <a:t>     - </a:t>
            </a:r>
            <a:r>
              <a:rPr lang="en-US" sz="2200" dirty="0" err="1"/>
              <a:t>Nếu</a:t>
            </a:r>
            <a:r>
              <a:rPr lang="en-US" sz="2200" dirty="0"/>
              <a:t> </a:t>
            </a:r>
            <a:r>
              <a:rPr lang="en-US" sz="2200" dirty="0" err="1"/>
              <a:t>các</a:t>
            </a:r>
            <a:r>
              <a:rPr lang="en-US" sz="2200" dirty="0"/>
              <a:t> </a:t>
            </a:r>
            <a:r>
              <a:rPr lang="en-US" sz="2200" dirty="0" err="1"/>
              <a:t>trường</a:t>
            </a:r>
            <a:r>
              <a:rPr lang="en-US" sz="2200" dirty="0"/>
              <a:t>, </a:t>
            </a:r>
            <a:r>
              <a:rPr lang="en-US" sz="2200" dirty="0" err="1"/>
              <a:t>nhóm</a:t>
            </a:r>
            <a:r>
              <a:rPr lang="en-US" sz="2200" dirty="0"/>
              <a:t> </a:t>
            </a:r>
            <a:r>
              <a:rPr lang="en-US" sz="2200" dirty="0" err="1"/>
              <a:t>lớp</a:t>
            </a:r>
            <a:r>
              <a:rPr lang="en-US" sz="2200" dirty="0"/>
              <a:t> </a:t>
            </a:r>
            <a:r>
              <a:rPr lang="en-US" sz="2200" dirty="0" err="1"/>
              <a:t>tiêm</a:t>
            </a:r>
            <a:r>
              <a:rPr lang="en-US" sz="2200" dirty="0"/>
              <a:t> </a:t>
            </a:r>
            <a:r>
              <a:rPr lang="en-US" sz="2200" dirty="0" err="1"/>
              <a:t>tại</a:t>
            </a:r>
            <a:r>
              <a:rPr lang="en-US" sz="2200" dirty="0"/>
              <a:t> </a:t>
            </a:r>
            <a:r>
              <a:rPr lang="en-US" sz="2200" dirty="0" err="1"/>
              <a:t>trường</a:t>
            </a:r>
            <a:r>
              <a:rPr lang="en-US" sz="2200" dirty="0"/>
              <a:t> </a:t>
            </a:r>
            <a:r>
              <a:rPr lang="en-US" sz="2200" dirty="0" err="1"/>
              <a:t>đã</a:t>
            </a:r>
            <a:r>
              <a:rPr lang="en-US" sz="2200" dirty="0"/>
              <a:t> </a:t>
            </a:r>
            <a:r>
              <a:rPr lang="en-US" sz="2200" dirty="0" err="1"/>
              <a:t>có</a:t>
            </a:r>
            <a:r>
              <a:rPr lang="en-US" sz="2200" dirty="0"/>
              <a:t> </a:t>
            </a:r>
            <a:r>
              <a:rPr lang="en-US" sz="2200" dirty="0" err="1"/>
              <a:t>tài</a:t>
            </a:r>
            <a:r>
              <a:rPr lang="en-US" sz="2200" dirty="0"/>
              <a:t> </a:t>
            </a:r>
            <a:r>
              <a:rPr lang="en-US" sz="2200" dirty="0" err="1"/>
              <a:t>khoản</a:t>
            </a:r>
            <a:r>
              <a:rPr lang="en-US" sz="2200" dirty="0"/>
              <a:t> </a:t>
            </a:r>
            <a:r>
              <a:rPr lang="en-US" sz="2200" dirty="0" err="1"/>
              <a:t>thì</a:t>
            </a:r>
            <a:r>
              <a:rPr lang="en-US" sz="2200" dirty="0"/>
              <a:t> </a:t>
            </a:r>
            <a:r>
              <a:rPr lang="en-US" sz="2200" dirty="0" err="1"/>
              <a:t>các</a:t>
            </a:r>
            <a:r>
              <a:rPr lang="en-US" sz="2200" dirty="0"/>
              <a:t> </a:t>
            </a:r>
            <a:r>
              <a:rPr lang="en-US" sz="2200" dirty="0" err="1"/>
              <a:t>trường</a:t>
            </a:r>
            <a:r>
              <a:rPr lang="en-US" sz="2200" dirty="0"/>
              <a:t>, </a:t>
            </a:r>
            <a:r>
              <a:rPr lang="en-US" sz="2200" dirty="0" err="1"/>
              <a:t>nhóm</a:t>
            </a:r>
            <a:r>
              <a:rPr lang="en-US" sz="2200" dirty="0"/>
              <a:t> </a:t>
            </a:r>
            <a:r>
              <a:rPr lang="en-US" sz="2200" dirty="0" err="1"/>
              <a:t>lớp</a:t>
            </a:r>
            <a:r>
              <a:rPr lang="en-US" sz="2200" dirty="0"/>
              <a:t> </a:t>
            </a:r>
            <a:r>
              <a:rPr lang="en-US" sz="2200" dirty="0" err="1"/>
              <a:t>sử</a:t>
            </a:r>
            <a:r>
              <a:rPr lang="en-US" sz="2200" dirty="0"/>
              <a:t> </a:t>
            </a:r>
            <a:r>
              <a:rPr lang="en-US" sz="2200" dirty="0" err="1"/>
              <a:t>dụng</a:t>
            </a:r>
            <a:r>
              <a:rPr lang="en-US" sz="2200" dirty="0"/>
              <a:t> </a:t>
            </a:r>
            <a:r>
              <a:rPr lang="en-US" sz="2200" dirty="0" err="1"/>
              <a:t>tài</a:t>
            </a:r>
            <a:r>
              <a:rPr lang="en-US" sz="2200" dirty="0"/>
              <a:t> </a:t>
            </a:r>
            <a:r>
              <a:rPr lang="en-US" sz="2200" dirty="0" err="1"/>
              <a:t>khoản</a:t>
            </a:r>
            <a:r>
              <a:rPr lang="en-US" sz="2200" dirty="0"/>
              <a:t> </a:t>
            </a:r>
            <a:r>
              <a:rPr lang="en-US" sz="2200" dirty="0" err="1"/>
              <a:t>của</a:t>
            </a:r>
            <a:r>
              <a:rPr lang="en-US" sz="2200" dirty="0"/>
              <a:t> </a:t>
            </a:r>
            <a:r>
              <a:rPr lang="en-US" sz="2200" dirty="0" err="1"/>
              <a:t>trường</a:t>
            </a:r>
            <a:r>
              <a:rPr lang="en-US" sz="2200" dirty="0"/>
              <a:t> </a:t>
            </a:r>
            <a:r>
              <a:rPr lang="en-US" sz="2200" dirty="0" err="1"/>
              <a:t>đó</a:t>
            </a:r>
            <a:r>
              <a:rPr lang="en-US" sz="2200" dirty="0"/>
              <a:t> </a:t>
            </a:r>
            <a:r>
              <a:rPr lang="en-US" sz="2200" dirty="0" err="1"/>
              <a:t>để</a:t>
            </a:r>
            <a:r>
              <a:rPr lang="en-US" sz="2200" dirty="0"/>
              <a:t> </a:t>
            </a:r>
            <a:r>
              <a:rPr lang="en-US" sz="2200" dirty="0" err="1"/>
              <a:t>nhập</a:t>
            </a:r>
            <a:r>
              <a:rPr lang="en-US" sz="2200" dirty="0"/>
              <a:t> </a:t>
            </a:r>
            <a:r>
              <a:rPr lang="en-US" sz="2200" dirty="0" err="1"/>
              <a:t>liệu</a:t>
            </a:r>
            <a:r>
              <a:rPr lang="en-US" sz="2200" dirty="0"/>
              <a:t>.</a:t>
            </a:r>
            <a:br>
              <a:rPr lang="en-US" sz="2200" dirty="0"/>
            </a:br>
            <a:br>
              <a:rPr lang="en-US" sz="500" dirty="0"/>
            </a:br>
            <a:r>
              <a:rPr lang="en-US" sz="2200" b="1" dirty="0">
                <a:solidFill>
                  <a:srgbClr val="FF0000"/>
                </a:solidFill>
              </a:rPr>
              <a:t>c.</a:t>
            </a:r>
            <a:r>
              <a:rPr lang="vi-VN" sz="2200" b="1" dirty="0">
                <a:solidFill>
                  <a:srgbClr val="FF0000"/>
                </a:solidFill>
              </a:rPr>
              <a:t> </a:t>
            </a:r>
            <a:r>
              <a:rPr lang="vi-VN" sz="2200" dirty="0"/>
              <a:t>Đ</a:t>
            </a:r>
            <a:r>
              <a:rPr lang="en-US" sz="2200" dirty="0" err="1"/>
              <a:t>ối</a:t>
            </a:r>
            <a:r>
              <a:rPr lang="en-US" sz="2200" dirty="0"/>
              <a:t> </a:t>
            </a:r>
            <a:r>
              <a:rPr lang="en-US" sz="2200" dirty="0" err="1"/>
              <a:t>với</a:t>
            </a:r>
            <a:r>
              <a:rPr lang="en-US" sz="2200" dirty="0"/>
              <a:t> </a:t>
            </a:r>
            <a:r>
              <a:rPr lang="vi-VN" sz="2200" dirty="0"/>
              <a:t>các điểm tiêm tổ chức cho trẻ k</a:t>
            </a:r>
            <a:r>
              <a:rPr lang="en-US" sz="2200" dirty="0" err="1"/>
              <a:t>hông</a:t>
            </a:r>
            <a:r>
              <a:rPr lang="vi-VN" sz="2200" dirty="0"/>
              <a:t> đi học thì điểm tiêm đó có trách nhiệm nhập liệu thông tin trẻ lên Hệ thống.</a:t>
            </a:r>
            <a:endParaRPr lang="en-US" sz="2200" dirty="0"/>
          </a:p>
        </p:txBody>
      </p:sp>
      <p:sp>
        <p:nvSpPr>
          <p:cNvPr id="15" name="Title 13">
            <a:extLst>
              <a:ext uri="{FF2B5EF4-FFF2-40B4-BE49-F238E27FC236}">
                <a16:creationId xmlns:a16="http://schemas.microsoft.com/office/drawing/2014/main" id="{27D8BF17-499D-452E-8756-33412D25BA75}"/>
              </a:ext>
            </a:extLst>
          </p:cNvPr>
          <p:cNvSpPr txBox="1">
            <a:spLocks/>
          </p:cNvSpPr>
          <p:nvPr/>
        </p:nvSpPr>
        <p:spPr>
          <a:xfrm>
            <a:off x="776749" y="0"/>
            <a:ext cx="10515600" cy="6698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C00000"/>
                </a:solidFill>
              </a:rPr>
              <a:t>6</a:t>
            </a:r>
            <a:r>
              <a:rPr lang="vi-VN" sz="3200" b="1">
                <a:solidFill>
                  <a:srgbClr val="C00000"/>
                </a:solidFill>
              </a:rPr>
              <a:t>. </a:t>
            </a:r>
            <a:r>
              <a:rPr lang="en-US" sz="3200" b="1">
                <a:solidFill>
                  <a:srgbClr val="C00000"/>
                </a:solidFill>
              </a:rPr>
              <a:t>LƯU Ý KHÁC</a:t>
            </a:r>
            <a:endParaRPr lang="en-US" sz="3200" b="1" dirty="0">
              <a:solidFill>
                <a:srgbClr val="C00000"/>
              </a:solidFill>
            </a:endParaRPr>
          </a:p>
        </p:txBody>
      </p:sp>
    </p:spTree>
    <p:extLst>
      <p:ext uri="{BB962C8B-B14F-4D97-AF65-F5344CB8AC3E}">
        <p14:creationId xmlns:p14="http://schemas.microsoft.com/office/powerpoint/2010/main" val="39620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AD0B3505-68BB-46D4-A22A-D5C869AAF0DC}"/>
              </a:ext>
            </a:extLst>
          </p:cNvPr>
          <p:cNvSpPr>
            <a:spLocks noGrp="1"/>
          </p:cNvSpPr>
          <p:nvPr>
            <p:ph type="title"/>
          </p:nvPr>
        </p:nvSpPr>
        <p:spPr>
          <a:xfrm>
            <a:off x="1301261" y="590062"/>
            <a:ext cx="9553552" cy="2838938"/>
          </a:xfrm>
        </p:spPr>
        <p:txBody>
          <a:bodyPr vert="horz" lIns="91440" tIns="45720" rIns="91440" bIns="45720" rtlCol="0" anchor="b">
            <a:normAutofit/>
          </a:bodyPr>
          <a:lstStyle/>
          <a:p>
            <a:r>
              <a:rPr lang="en-US" sz="5600" kern="1200" dirty="0">
                <a:solidFill>
                  <a:srgbClr val="FFFFFF"/>
                </a:solidFill>
                <a:latin typeface="+mj-lt"/>
                <a:ea typeface="+mj-ea"/>
                <a:cs typeface="+mj-cs"/>
              </a:rPr>
              <a:t>CHÂN THÀNH CẢM ƠN</a:t>
            </a:r>
          </a:p>
        </p:txBody>
      </p:sp>
      <p:sp>
        <p:nvSpPr>
          <p:cNvPr id="4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6"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4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50" name="Straight Connector 4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50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5807496-C5CC-447F-B619-323F22AABA5F}"/>
              </a:ext>
              <a:ext uri="{C183D7F6-B498-43B3-948B-1728B52AA6E4}">
                <adec:decorative xmlns:adec="http://schemas.microsoft.com/office/drawing/2017/decorative" val="1"/>
              </a:ext>
            </a:extLst>
          </p:cNvPr>
          <p:cNvSpPr/>
          <p:nvPr/>
        </p:nvSpPr>
        <p:spPr>
          <a:xfrm>
            <a:off x="8733679" y="1977124"/>
            <a:ext cx="840963" cy="840963"/>
          </a:xfrm>
          <a:prstGeom prst="ellipse">
            <a:avLst/>
          </a:prstGeom>
          <a:solidFill>
            <a:schemeClr val="accent3">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46" name="Oval 45">
            <a:extLst>
              <a:ext uri="{FF2B5EF4-FFF2-40B4-BE49-F238E27FC236}">
                <a16:creationId xmlns:a16="http://schemas.microsoft.com/office/drawing/2014/main" id="{BC4B4EEA-C4AC-44FD-A69B-008A1CDDA310}"/>
              </a:ext>
              <a:ext uri="{C183D7F6-B498-43B3-948B-1728B52AA6E4}">
                <adec:decorative xmlns:adec="http://schemas.microsoft.com/office/drawing/2017/decorative" val="1"/>
              </a:ext>
            </a:extLst>
          </p:cNvPr>
          <p:cNvSpPr/>
          <p:nvPr/>
        </p:nvSpPr>
        <p:spPr>
          <a:xfrm>
            <a:off x="5826590" y="1977124"/>
            <a:ext cx="840963" cy="840963"/>
          </a:xfrm>
          <a:prstGeom prst="ellipse">
            <a:avLst/>
          </a:prstGeom>
          <a:solidFill>
            <a:schemeClr val="accent6">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146B637-4021-488D-8D76-50643F5E5713}"/>
              </a:ext>
              <a:ext uri="{C183D7F6-B498-43B3-948B-1728B52AA6E4}">
                <adec:decorative xmlns:adec="http://schemas.microsoft.com/office/drawing/2017/decorative" val="1"/>
              </a:ext>
            </a:extLst>
          </p:cNvPr>
          <p:cNvSpPr/>
          <p:nvPr/>
        </p:nvSpPr>
        <p:spPr>
          <a:xfrm>
            <a:off x="2632822" y="1977124"/>
            <a:ext cx="840963" cy="84096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descr="timeline">
            <a:extLst>
              <a:ext uri="{FF2B5EF4-FFF2-40B4-BE49-F238E27FC236}">
                <a16:creationId xmlns:a16="http://schemas.microsoft.com/office/drawing/2014/main" id="{03EF01C1-5F44-4071-A9AA-CE6ADA1A5F59}"/>
              </a:ext>
            </a:extLst>
          </p:cNvPr>
          <p:cNvCxnSpPr>
            <a:cxnSpLocks/>
          </p:cNvCxnSpPr>
          <p:nvPr/>
        </p:nvCxnSpPr>
        <p:spPr>
          <a:xfrm flipH="1">
            <a:off x="3027678" y="4468750"/>
            <a:ext cx="6438785"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17" name="Oval 16" descr="timeline markers">
            <a:extLst>
              <a:ext uri="{FF2B5EF4-FFF2-40B4-BE49-F238E27FC236}">
                <a16:creationId xmlns:a16="http://schemas.microsoft.com/office/drawing/2014/main" id="{685160D7-D23E-4878-8060-E663BA970B55}"/>
              </a:ext>
            </a:extLst>
          </p:cNvPr>
          <p:cNvSpPr/>
          <p:nvPr/>
        </p:nvSpPr>
        <p:spPr>
          <a:xfrm>
            <a:off x="3220339" y="3022276"/>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39" name="Oval 38" descr="timeline markers">
            <a:extLst>
              <a:ext uri="{FF2B5EF4-FFF2-40B4-BE49-F238E27FC236}">
                <a16:creationId xmlns:a16="http://schemas.microsoft.com/office/drawing/2014/main" id="{D71B5693-DD1D-45E8-899F-7698F4F9E0CB}"/>
              </a:ext>
            </a:extLst>
          </p:cNvPr>
          <p:cNvSpPr/>
          <p:nvPr/>
        </p:nvSpPr>
        <p:spPr>
          <a:xfrm>
            <a:off x="6186285" y="3024511"/>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49" name="Oval 48" descr="timeline markers">
            <a:extLst>
              <a:ext uri="{FF2B5EF4-FFF2-40B4-BE49-F238E27FC236}">
                <a16:creationId xmlns:a16="http://schemas.microsoft.com/office/drawing/2014/main" id="{5B5DE130-A1BB-4953-B61E-0F2854B4BF5A}"/>
              </a:ext>
            </a:extLst>
          </p:cNvPr>
          <p:cNvSpPr/>
          <p:nvPr/>
        </p:nvSpPr>
        <p:spPr>
          <a:xfrm>
            <a:off x="9490160" y="3022276"/>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00"/>
                </a:solidFill>
              </a:ln>
            </a:endParaRPr>
          </a:p>
        </p:txBody>
      </p:sp>
      <p:sp>
        <p:nvSpPr>
          <p:cNvPr id="13" name="Text Placeholder 12">
            <a:extLst>
              <a:ext uri="{FF2B5EF4-FFF2-40B4-BE49-F238E27FC236}">
                <a16:creationId xmlns:a16="http://schemas.microsoft.com/office/drawing/2014/main" id="{F62FF5CE-711D-42E8-B7EA-B1A1F772535A}"/>
              </a:ext>
            </a:extLst>
          </p:cNvPr>
          <p:cNvSpPr>
            <a:spLocks noGrp="1"/>
          </p:cNvSpPr>
          <p:nvPr>
            <p:ph type="body" sz="quarter" idx="16"/>
          </p:nvPr>
        </p:nvSpPr>
        <p:spPr>
          <a:xfrm>
            <a:off x="8834296" y="3765509"/>
            <a:ext cx="2229943" cy="601662"/>
          </a:xfrm>
        </p:spPr>
        <p:txBody>
          <a:bodyPr/>
          <a:lstStyle/>
          <a:p>
            <a:endParaRPr lang="vi-VN" sz="1600" b="1" dirty="0">
              <a:solidFill>
                <a:srgbClr val="0070C0"/>
              </a:solidFill>
            </a:endParaRPr>
          </a:p>
          <a:p>
            <a:endParaRPr lang="en-US" sz="1600" dirty="0">
              <a:solidFill>
                <a:srgbClr val="0070C0"/>
              </a:solidFill>
            </a:endParaRPr>
          </a:p>
        </p:txBody>
      </p:sp>
      <p:sp>
        <p:nvSpPr>
          <p:cNvPr id="18" name="Text Placeholder 17">
            <a:extLst>
              <a:ext uri="{FF2B5EF4-FFF2-40B4-BE49-F238E27FC236}">
                <a16:creationId xmlns:a16="http://schemas.microsoft.com/office/drawing/2014/main" id="{4E091A31-7866-4F47-B0CF-3293835EEDE8}"/>
              </a:ext>
            </a:extLst>
          </p:cNvPr>
          <p:cNvSpPr>
            <a:spLocks noGrp="1"/>
          </p:cNvSpPr>
          <p:nvPr>
            <p:ph type="body" sz="quarter" idx="18"/>
          </p:nvPr>
        </p:nvSpPr>
        <p:spPr>
          <a:xfrm>
            <a:off x="1432344" y="4856065"/>
            <a:ext cx="2585943" cy="1502787"/>
          </a:xfrm>
        </p:spPr>
        <p:txBody>
          <a:bodyPr/>
          <a:lstStyle/>
          <a:p>
            <a:r>
              <a:rPr lang="en-US">
                <a:solidFill>
                  <a:srgbClr val="C00000"/>
                </a:solidFill>
              </a:rPr>
              <a:t>Tạo hồ sơ đối </a:t>
            </a:r>
            <a:r>
              <a:rPr lang="en-US" dirty="0" err="1">
                <a:solidFill>
                  <a:srgbClr val="C00000"/>
                </a:solidFill>
              </a:rPr>
              <a:t>tượng</a:t>
            </a:r>
            <a:r>
              <a:rPr lang="en-US" dirty="0">
                <a:solidFill>
                  <a:srgbClr val="C00000"/>
                </a:solidFill>
              </a:rPr>
              <a:t> </a:t>
            </a:r>
            <a:r>
              <a:rPr lang="en-US" dirty="0" err="1">
                <a:solidFill>
                  <a:srgbClr val="C00000"/>
                </a:solidFill>
              </a:rPr>
              <a:t>tiêm</a:t>
            </a:r>
            <a:r>
              <a:rPr lang="en-US" dirty="0">
                <a:solidFill>
                  <a:srgbClr val="C00000"/>
                </a:solidFill>
              </a:rPr>
              <a:t> </a:t>
            </a:r>
            <a:r>
              <a:rPr lang="en-US" dirty="0" err="1">
                <a:solidFill>
                  <a:srgbClr val="C00000"/>
                </a:solidFill>
              </a:rPr>
              <a:t>chủng</a:t>
            </a:r>
            <a:endParaRPr lang="en-US" dirty="0">
              <a:solidFill>
                <a:srgbClr val="C00000"/>
              </a:solidFill>
            </a:endParaRPr>
          </a:p>
        </p:txBody>
      </p:sp>
      <p:sp>
        <p:nvSpPr>
          <p:cNvPr id="19" name="Text Placeholder 18">
            <a:extLst>
              <a:ext uri="{FF2B5EF4-FFF2-40B4-BE49-F238E27FC236}">
                <a16:creationId xmlns:a16="http://schemas.microsoft.com/office/drawing/2014/main" id="{B350F797-AA8E-422D-B1BE-31919E5E8542}"/>
              </a:ext>
            </a:extLst>
          </p:cNvPr>
          <p:cNvSpPr>
            <a:spLocks noGrp="1"/>
          </p:cNvSpPr>
          <p:nvPr>
            <p:ph type="body" sz="quarter" idx="19"/>
          </p:nvPr>
        </p:nvSpPr>
        <p:spPr>
          <a:xfrm>
            <a:off x="4864635" y="4832695"/>
            <a:ext cx="3119120" cy="1285034"/>
          </a:xfrm>
        </p:spPr>
        <p:txBody>
          <a:bodyPr/>
          <a:lstStyle/>
          <a:p>
            <a:r>
              <a:rPr lang="en-US" dirty="0" err="1">
                <a:solidFill>
                  <a:srgbClr val="C00000"/>
                </a:solidFill>
              </a:rPr>
              <a:t>Lập</a:t>
            </a:r>
            <a:r>
              <a:rPr lang="en-US" dirty="0">
                <a:solidFill>
                  <a:srgbClr val="C00000"/>
                </a:solidFill>
              </a:rPr>
              <a:t> </a:t>
            </a:r>
            <a:r>
              <a:rPr lang="en-US" dirty="0" err="1">
                <a:solidFill>
                  <a:srgbClr val="C00000"/>
                </a:solidFill>
              </a:rPr>
              <a:t>kế</a:t>
            </a:r>
            <a:r>
              <a:rPr lang="en-US" dirty="0">
                <a:solidFill>
                  <a:srgbClr val="C00000"/>
                </a:solidFill>
              </a:rPr>
              <a:t> </a:t>
            </a:r>
            <a:r>
              <a:rPr lang="en-US" dirty="0" err="1">
                <a:solidFill>
                  <a:srgbClr val="C00000"/>
                </a:solidFill>
              </a:rPr>
              <a:t>hoạch</a:t>
            </a:r>
            <a:r>
              <a:rPr lang="en-US" dirty="0">
                <a:solidFill>
                  <a:srgbClr val="C00000"/>
                </a:solidFill>
              </a:rPr>
              <a:t> </a:t>
            </a:r>
            <a:r>
              <a:rPr lang="en-US" dirty="0" err="1">
                <a:solidFill>
                  <a:srgbClr val="C00000"/>
                </a:solidFill>
              </a:rPr>
              <a:t>tiêm</a:t>
            </a:r>
            <a:r>
              <a:rPr lang="en-US" dirty="0">
                <a:solidFill>
                  <a:srgbClr val="C00000"/>
                </a:solidFill>
              </a:rPr>
              <a:t> </a:t>
            </a:r>
            <a:r>
              <a:rPr lang="en-US" dirty="0" err="1">
                <a:solidFill>
                  <a:srgbClr val="C00000"/>
                </a:solidFill>
              </a:rPr>
              <a:t>chủng</a:t>
            </a:r>
            <a:r>
              <a:rPr lang="en-US" dirty="0">
                <a:solidFill>
                  <a:srgbClr val="C00000"/>
                </a:solidFill>
              </a:rPr>
              <a:t> </a:t>
            </a:r>
            <a:r>
              <a:rPr lang="en-US" dirty="0" err="1">
                <a:solidFill>
                  <a:srgbClr val="C00000"/>
                </a:solidFill>
              </a:rPr>
              <a:t>và</a:t>
            </a:r>
            <a:r>
              <a:rPr lang="en-US" dirty="0">
                <a:solidFill>
                  <a:srgbClr val="C00000"/>
                </a:solidFill>
              </a:rPr>
              <a:t> </a:t>
            </a:r>
            <a:r>
              <a:rPr lang="en-US" dirty="0" err="1">
                <a:solidFill>
                  <a:srgbClr val="C00000"/>
                </a:solidFill>
              </a:rPr>
              <a:t>nhập</a:t>
            </a:r>
            <a:r>
              <a:rPr lang="en-US" dirty="0">
                <a:solidFill>
                  <a:srgbClr val="C00000"/>
                </a:solidFill>
              </a:rPr>
              <a:t> </a:t>
            </a:r>
            <a:r>
              <a:rPr lang="en-US" dirty="0" err="1">
                <a:solidFill>
                  <a:srgbClr val="C00000"/>
                </a:solidFill>
              </a:rPr>
              <a:t>liệu</a:t>
            </a:r>
            <a:r>
              <a:rPr lang="en-US" dirty="0">
                <a:solidFill>
                  <a:srgbClr val="C00000"/>
                </a:solidFill>
              </a:rPr>
              <a:t> </a:t>
            </a:r>
            <a:r>
              <a:rPr lang="en-US" dirty="0" err="1">
                <a:solidFill>
                  <a:srgbClr val="C00000"/>
                </a:solidFill>
              </a:rPr>
              <a:t>kết</a:t>
            </a:r>
            <a:r>
              <a:rPr lang="en-US" dirty="0">
                <a:solidFill>
                  <a:srgbClr val="C00000"/>
                </a:solidFill>
              </a:rPr>
              <a:t> </a:t>
            </a:r>
            <a:r>
              <a:rPr lang="en-US" dirty="0" err="1">
                <a:solidFill>
                  <a:srgbClr val="C00000"/>
                </a:solidFill>
              </a:rPr>
              <a:t>quả</a:t>
            </a:r>
            <a:r>
              <a:rPr lang="en-US" dirty="0">
                <a:solidFill>
                  <a:srgbClr val="C00000"/>
                </a:solidFill>
              </a:rPr>
              <a:t> </a:t>
            </a:r>
          </a:p>
        </p:txBody>
      </p:sp>
      <p:sp>
        <p:nvSpPr>
          <p:cNvPr id="20" name="Text Placeholder 19">
            <a:extLst>
              <a:ext uri="{FF2B5EF4-FFF2-40B4-BE49-F238E27FC236}">
                <a16:creationId xmlns:a16="http://schemas.microsoft.com/office/drawing/2014/main" id="{4A642F3E-3C03-4E20-ABCA-E003162FC000}"/>
              </a:ext>
            </a:extLst>
          </p:cNvPr>
          <p:cNvSpPr>
            <a:spLocks noGrp="1"/>
          </p:cNvSpPr>
          <p:nvPr>
            <p:ph type="body" sz="quarter" idx="20"/>
          </p:nvPr>
        </p:nvSpPr>
        <p:spPr>
          <a:xfrm>
            <a:off x="8605926" y="4941440"/>
            <a:ext cx="3119120" cy="1521227"/>
          </a:xfrm>
        </p:spPr>
        <p:txBody>
          <a:bodyPr/>
          <a:lstStyle/>
          <a:p>
            <a:r>
              <a:rPr lang="en-US" dirty="0" err="1">
                <a:solidFill>
                  <a:srgbClr val="C00000"/>
                </a:solidFill>
              </a:rPr>
              <a:t>Quản</a:t>
            </a:r>
            <a:r>
              <a:rPr lang="en-US" dirty="0">
                <a:solidFill>
                  <a:srgbClr val="C00000"/>
                </a:solidFill>
              </a:rPr>
              <a:t> </a:t>
            </a:r>
            <a:r>
              <a:rPr lang="en-US" dirty="0" err="1">
                <a:solidFill>
                  <a:srgbClr val="C00000"/>
                </a:solidFill>
              </a:rPr>
              <a:t>lý</a:t>
            </a:r>
            <a:r>
              <a:rPr lang="en-US" dirty="0">
                <a:solidFill>
                  <a:srgbClr val="C00000"/>
                </a:solidFill>
              </a:rPr>
              <a:t> </a:t>
            </a:r>
            <a:r>
              <a:rPr lang="en-US" dirty="0" err="1">
                <a:solidFill>
                  <a:srgbClr val="C00000"/>
                </a:solidFill>
              </a:rPr>
              <a:t>đối</a:t>
            </a:r>
            <a:r>
              <a:rPr lang="en-US" dirty="0">
                <a:solidFill>
                  <a:srgbClr val="C00000"/>
                </a:solidFill>
              </a:rPr>
              <a:t> </a:t>
            </a:r>
            <a:r>
              <a:rPr lang="en-US" dirty="0" err="1">
                <a:solidFill>
                  <a:srgbClr val="C00000"/>
                </a:solidFill>
              </a:rPr>
              <a:t>tượng</a:t>
            </a:r>
            <a:r>
              <a:rPr lang="en-US" dirty="0">
                <a:solidFill>
                  <a:srgbClr val="C00000"/>
                </a:solidFill>
              </a:rPr>
              <a:t> </a:t>
            </a:r>
            <a:r>
              <a:rPr lang="en-US" dirty="0" err="1">
                <a:solidFill>
                  <a:srgbClr val="C00000"/>
                </a:solidFill>
              </a:rPr>
              <a:t>và</a:t>
            </a:r>
            <a:r>
              <a:rPr lang="en-US" dirty="0">
                <a:solidFill>
                  <a:srgbClr val="C00000"/>
                </a:solidFill>
              </a:rPr>
              <a:t> </a:t>
            </a:r>
            <a:r>
              <a:rPr lang="en-US" dirty="0" err="1">
                <a:solidFill>
                  <a:srgbClr val="C00000"/>
                </a:solidFill>
              </a:rPr>
              <a:t>kết</a:t>
            </a:r>
            <a:r>
              <a:rPr lang="en-US" dirty="0">
                <a:solidFill>
                  <a:srgbClr val="C00000"/>
                </a:solidFill>
              </a:rPr>
              <a:t> </a:t>
            </a:r>
            <a:r>
              <a:rPr lang="en-US" dirty="0" err="1">
                <a:solidFill>
                  <a:srgbClr val="C00000"/>
                </a:solidFill>
              </a:rPr>
              <a:t>quả</a:t>
            </a:r>
            <a:r>
              <a:rPr lang="en-US" dirty="0">
                <a:solidFill>
                  <a:srgbClr val="C00000"/>
                </a:solidFill>
              </a:rPr>
              <a:t> </a:t>
            </a:r>
            <a:r>
              <a:rPr lang="en-US" dirty="0" err="1">
                <a:solidFill>
                  <a:srgbClr val="C00000"/>
                </a:solidFill>
              </a:rPr>
              <a:t>tiêm</a:t>
            </a:r>
            <a:r>
              <a:rPr lang="en-US" dirty="0">
                <a:solidFill>
                  <a:srgbClr val="C00000"/>
                </a:solidFill>
              </a:rPr>
              <a:t> </a:t>
            </a:r>
            <a:r>
              <a:rPr lang="en-US" dirty="0" err="1">
                <a:solidFill>
                  <a:srgbClr val="C00000"/>
                </a:solidFill>
              </a:rPr>
              <a:t>chủng</a:t>
            </a:r>
            <a:endParaRPr lang="en-US" dirty="0">
              <a:solidFill>
                <a:srgbClr val="C00000"/>
              </a:solidFill>
            </a:endParaRPr>
          </a:p>
        </p:txBody>
      </p:sp>
      <p:sp>
        <p:nvSpPr>
          <p:cNvPr id="4" name="Title 3">
            <a:extLst>
              <a:ext uri="{FF2B5EF4-FFF2-40B4-BE49-F238E27FC236}">
                <a16:creationId xmlns:a16="http://schemas.microsoft.com/office/drawing/2014/main" id="{804827BC-1867-4AEF-8917-48108BFA283D}"/>
              </a:ext>
            </a:extLst>
          </p:cNvPr>
          <p:cNvSpPr>
            <a:spLocks noGrp="1"/>
          </p:cNvSpPr>
          <p:nvPr>
            <p:ph type="title"/>
          </p:nvPr>
        </p:nvSpPr>
        <p:spPr>
          <a:xfrm>
            <a:off x="838200" y="161332"/>
            <a:ext cx="10226039" cy="806055"/>
          </a:xfrm>
        </p:spPr>
        <p:txBody>
          <a:bodyPr>
            <a:normAutofit/>
          </a:bodyPr>
          <a:lstStyle/>
          <a:p>
            <a:pPr algn="ctr"/>
            <a:r>
              <a:rPr lang="en-US" sz="4000" i="1" dirty="0" err="1"/>
              <a:t>Nội</a:t>
            </a:r>
            <a:r>
              <a:rPr lang="en-US" sz="4000" i="1" dirty="0"/>
              <a:t> dung</a:t>
            </a:r>
          </a:p>
        </p:txBody>
      </p:sp>
      <p:sp>
        <p:nvSpPr>
          <p:cNvPr id="3" name="Picture Placeholder 2">
            <a:extLst>
              <a:ext uri="{FF2B5EF4-FFF2-40B4-BE49-F238E27FC236}">
                <a16:creationId xmlns:a16="http://schemas.microsoft.com/office/drawing/2014/main" id="{32DC97B7-1F40-4BC1-8AAF-FD26C0E48D14}"/>
              </a:ext>
            </a:extLst>
          </p:cNvPr>
          <p:cNvSpPr>
            <a:spLocks noGrp="1"/>
          </p:cNvSpPr>
          <p:nvPr>
            <p:ph type="pic" sz="quarter" idx="10"/>
          </p:nvPr>
        </p:nvSpPr>
        <p:spPr/>
      </p:sp>
      <p:sp>
        <p:nvSpPr>
          <p:cNvPr id="8" name="Picture Placeholder 7">
            <a:extLst>
              <a:ext uri="{FF2B5EF4-FFF2-40B4-BE49-F238E27FC236}">
                <a16:creationId xmlns:a16="http://schemas.microsoft.com/office/drawing/2014/main" id="{B90BBBE5-D9F5-4127-BDDB-4816EC10DF61}"/>
              </a:ext>
            </a:extLst>
          </p:cNvPr>
          <p:cNvSpPr>
            <a:spLocks noGrp="1"/>
          </p:cNvSpPr>
          <p:nvPr>
            <p:ph type="pic" sz="quarter" idx="11"/>
          </p:nvPr>
        </p:nvSpPr>
        <p:spPr/>
      </p:sp>
      <p:sp>
        <p:nvSpPr>
          <p:cNvPr id="12" name="Picture Placeholder 11">
            <a:extLst>
              <a:ext uri="{FF2B5EF4-FFF2-40B4-BE49-F238E27FC236}">
                <a16:creationId xmlns:a16="http://schemas.microsoft.com/office/drawing/2014/main" id="{469FE1DC-2838-4597-AAF4-DB21274FD5B6}"/>
              </a:ext>
            </a:extLst>
          </p:cNvPr>
          <p:cNvSpPr>
            <a:spLocks noGrp="1"/>
          </p:cNvSpPr>
          <p:nvPr>
            <p:ph type="pic" sz="quarter" idx="12"/>
          </p:nvPr>
        </p:nvSpPr>
        <p:spPr/>
      </p:sp>
      <p:pic>
        <p:nvPicPr>
          <p:cNvPr id="14" name="Picture 13">
            <a:extLst>
              <a:ext uri="{FF2B5EF4-FFF2-40B4-BE49-F238E27FC236}">
                <a16:creationId xmlns:a16="http://schemas.microsoft.com/office/drawing/2014/main" id="{E78D2F33-7032-42E1-8FBC-77B77433A0CF}"/>
              </a:ext>
            </a:extLst>
          </p:cNvPr>
          <p:cNvPicPr>
            <a:picLocks noChangeAspect="1"/>
          </p:cNvPicPr>
          <p:nvPr/>
        </p:nvPicPr>
        <p:blipFill>
          <a:blip r:embed="rId2"/>
          <a:stretch>
            <a:fillRect/>
          </a:stretch>
        </p:blipFill>
        <p:spPr>
          <a:xfrm>
            <a:off x="2257076" y="2174555"/>
            <a:ext cx="1644279" cy="1859724"/>
          </a:xfrm>
          <a:prstGeom prst="rect">
            <a:avLst/>
          </a:prstGeom>
        </p:spPr>
      </p:pic>
      <p:pic>
        <p:nvPicPr>
          <p:cNvPr id="15" name="Picture 14">
            <a:extLst>
              <a:ext uri="{FF2B5EF4-FFF2-40B4-BE49-F238E27FC236}">
                <a16:creationId xmlns:a16="http://schemas.microsoft.com/office/drawing/2014/main" id="{E3448D10-389E-4556-955B-DD1E9EAC4939}"/>
              </a:ext>
            </a:extLst>
          </p:cNvPr>
          <p:cNvPicPr>
            <a:picLocks noChangeAspect="1"/>
          </p:cNvPicPr>
          <p:nvPr/>
        </p:nvPicPr>
        <p:blipFill>
          <a:blip r:embed="rId3"/>
          <a:stretch>
            <a:fillRect/>
          </a:stretch>
        </p:blipFill>
        <p:spPr>
          <a:xfrm>
            <a:off x="5442291" y="2190139"/>
            <a:ext cx="1644279" cy="1803252"/>
          </a:xfrm>
          <a:prstGeom prst="rect">
            <a:avLst/>
          </a:prstGeom>
        </p:spPr>
      </p:pic>
      <p:pic>
        <p:nvPicPr>
          <p:cNvPr id="16" name="Picture 15">
            <a:extLst>
              <a:ext uri="{FF2B5EF4-FFF2-40B4-BE49-F238E27FC236}">
                <a16:creationId xmlns:a16="http://schemas.microsoft.com/office/drawing/2014/main" id="{F84D39D7-3CD9-49DF-B32B-C9D0231B2211}"/>
              </a:ext>
            </a:extLst>
          </p:cNvPr>
          <p:cNvPicPr>
            <a:picLocks noChangeAspect="1"/>
          </p:cNvPicPr>
          <p:nvPr/>
        </p:nvPicPr>
        <p:blipFill>
          <a:blip r:embed="rId4"/>
          <a:stretch>
            <a:fillRect/>
          </a:stretch>
        </p:blipFill>
        <p:spPr>
          <a:xfrm>
            <a:off x="9005609" y="2092413"/>
            <a:ext cx="1768468" cy="1859726"/>
          </a:xfrm>
          <a:prstGeom prst="rect">
            <a:avLst/>
          </a:prstGeom>
        </p:spPr>
      </p:pic>
      <p:sp>
        <p:nvSpPr>
          <p:cNvPr id="21" name="Flowchart: Decision 20">
            <a:extLst>
              <a:ext uri="{FF2B5EF4-FFF2-40B4-BE49-F238E27FC236}">
                <a16:creationId xmlns:a16="http://schemas.microsoft.com/office/drawing/2014/main" id="{B664CEA7-0D93-40B9-9E0F-18959CB56FCB}"/>
              </a:ext>
            </a:extLst>
          </p:cNvPr>
          <p:cNvSpPr/>
          <p:nvPr/>
        </p:nvSpPr>
        <p:spPr>
          <a:xfrm>
            <a:off x="2725538" y="4367171"/>
            <a:ext cx="632167" cy="1747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cision 28">
            <a:extLst>
              <a:ext uri="{FF2B5EF4-FFF2-40B4-BE49-F238E27FC236}">
                <a16:creationId xmlns:a16="http://schemas.microsoft.com/office/drawing/2014/main" id="{F257FCE7-60B8-4C73-B9DB-ED98C7F464FE}"/>
              </a:ext>
            </a:extLst>
          </p:cNvPr>
          <p:cNvSpPr/>
          <p:nvPr/>
        </p:nvSpPr>
        <p:spPr>
          <a:xfrm>
            <a:off x="5948346" y="4386883"/>
            <a:ext cx="632167" cy="1747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cision 29">
            <a:extLst>
              <a:ext uri="{FF2B5EF4-FFF2-40B4-BE49-F238E27FC236}">
                <a16:creationId xmlns:a16="http://schemas.microsoft.com/office/drawing/2014/main" id="{8B6FB639-3FF2-4F68-A521-C59E9876FF06}"/>
              </a:ext>
            </a:extLst>
          </p:cNvPr>
          <p:cNvSpPr/>
          <p:nvPr/>
        </p:nvSpPr>
        <p:spPr>
          <a:xfrm>
            <a:off x="9122291" y="4386883"/>
            <a:ext cx="632167" cy="1747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31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D44E42F7-BCD0-49D7-B94B-10E8E2272067}"/>
              </a:ext>
            </a:extLst>
          </p:cNvPr>
          <p:cNvPicPr>
            <a:picLocks noGrp="1" noChangeAspect="1"/>
          </p:cNvPicPr>
          <p:nvPr>
            <p:ph type="pic" sz="quarter" idx="10"/>
          </p:nvPr>
        </p:nvPicPr>
        <p:blipFill rotWithShape="1">
          <a:blip r:embed="rId2"/>
          <a:srcRect l="21350" r="21350"/>
          <a:stretch/>
        </p:blipFill>
        <p:spPr>
          <a:xfrm>
            <a:off x="233458" y="1690688"/>
            <a:ext cx="2585942" cy="2226350"/>
          </a:xfrm>
        </p:spPr>
      </p:pic>
      <p:pic>
        <p:nvPicPr>
          <p:cNvPr id="18" name="Picture Placeholder 17">
            <a:extLst>
              <a:ext uri="{FF2B5EF4-FFF2-40B4-BE49-F238E27FC236}">
                <a16:creationId xmlns:a16="http://schemas.microsoft.com/office/drawing/2014/main" id="{9CED4BB1-AF30-4D8E-92E9-53C2BD257A28}"/>
              </a:ext>
            </a:extLst>
          </p:cNvPr>
          <p:cNvPicPr>
            <a:picLocks noGrp="1" noChangeAspect="1"/>
          </p:cNvPicPr>
          <p:nvPr>
            <p:ph type="pic" sz="quarter" idx="11"/>
          </p:nvPr>
        </p:nvPicPr>
        <p:blipFill rotWithShape="1">
          <a:blip r:embed="rId3"/>
          <a:srcRect t="14371" b="14371"/>
          <a:stretch/>
        </p:blipFill>
        <p:spPr>
          <a:xfrm>
            <a:off x="3281457" y="1690687"/>
            <a:ext cx="2814542" cy="2226350"/>
          </a:xfrm>
        </p:spPr>
      </p:pic>
      <p:pic>
        <p:nvPicPr>
          <p:cNvPr id="20" name="Picture Placeholder 19">
            <a:extLst>
              <a:ext uri="{FF2B5EF4-FFF2-40B4-BE49-F238E27FC236}">
                <a16:creationId xmlns:a16="http://schemas.microsoft.com/office/drawing/2014/main" id="{0EFDCAB5-4CF1-4660-9BD1-1C2A056CFE7E}"/>
              </a:ext>
            </a:extLst>
          </p:cNvPr>
          <p:cNvPicPr>
            <a:picLocks noGrp="1" noChangeAspect="1"/>
          </p:cNvPicPr>
          <p:nvPr>
            <p:ph type="pic" sz="quarter" idx="12"/>
          </p:nvPr>
        </p:nvPicPr>
        <p:blipFill rotWithShape="1">
          <a:blip r:embed="rId4"/>
          <a:srcRect l="25045" r="25045"/>
          <a:stretch/>
        </p:blipFill>
        <p:spPr>
          <a:xfrm>
            <a:off x="6495599" y="1793168"/>
            <a:ext cx="2416487" cy="2123870"/>
          </a:xfrm>
        </p:spPr>
      </p:pic>
      <p:sp>
        <p:nvSpPr>
          <p:cNvPr id="5" name="Picture Placeholder 4">
            <a:extLst>
              <a:ext uri="{FF2B5EF4-FFF2-40B4-BE49-F238E27FC236}">
                <a16:creationId xmlns:a16="http://schemas.microsoft.com/office/drawing/2014/main" id="{D5B5F04C-13F3-4469-A553-5DC3BB1B5165}"/>
              </a:ext>
            </a:extLst>
          </p:cNvPr>
          <p:cNvSpPr>
            <a:spLocks noGrp="1"/>
          </p:cNvSpPr>
          <p:nvPr>
            <p:ph type="pic" sz="quarter" idx="13"/>
          </p:nvPr>
        </p:nvSpPr>
        <p:spPr/>
      </p:sp>
      <p:sp>
        <p:nvSpPr>
          <p:cNvPr id="6" name="Text Placeholder 5">
            <a:extLst>
              <a:ext uri="{FF2B5EF4-FFF2-40B4-BE49-F238E27FC236}">
                <a16:creationId xmlns:a16="http://schemas.microsoft.com/office/drawing/2014/main" id="{75C3B502-C73C-48F3-AFA1-46E924634981}"/>
              </a:ext>
            </a:extLst>
          </p:cNvPr>
          <p:cNvSpPr>
            <a:spLocks noGrp="1"/>
          </p:cNvSpPr>
          <p:nvPr>
            <p:ph type="body" sz="quarter" idx="14"/>
          </p:nvPr>
        </p:nvSpPr>
        <p:spPr>
          <a:xfrm>
            <a:off x="127760" y="4491306"/>
            <a:ext cx="3148838" cy="965598"/>
          </a:xfrm>
        </p:spPr>
        <p:txBody>
          <a:bodyPr/>
          <a:lstStyle/>
          <a:p>
            <a:r>
              <a:rPr lang="en-US" sz="2400" dirty="0">
                <a:solidFill>
                  <a:srgbClr val="FF0000"/>
                </a:solidFill>
              </a:rPr>
              <a:t>https://tiemchungcovid19.moh.gov.vn/Account/Login</a:t>
            </a:r>
          </a:p>
        </p:txBody>
      </p:sp>
      <p:sp>
        <p:nvSpPr>
          <p:cNvPr id="7" name="Text Placeholder 6">
            <a:extLst>
              <a:ext uri="{FF2B5EF4-FFF2-40B4-BE49-F238E27FC236}">
                <a16:creationId xmlns:a16="http://schemas.microsoft.com/office/drawing/2014/main" id="{E63C85C0-2489-451F-8D48-ABEE3CA504F8}"/>
              </a:ext>
            </a:extLst>
          </p:cNvPr>
          <p:cNvSpPr>
            <a:spLocks noGrp="1"/>
          </p:cNvSpPr>
          <p:nvPr>
            <p:ph type="body" sz="quarter" idx="15"/>
          </p:nvPr>
        </p:nvSpPr>
        <p:spPr>
          <a:xfrm>
            <a:off x="3428367" y="4543951"/>
            <a:ext cx="2287264" cy="601662"/>
          </a:xfrm>
        </p:spPr>
        <p:txBody>
          <a:bodyPr/>
          <a:lstStyle/>
          <a:p>
            <a:r>
              <a:rPr lang="en-US" sz="2400" dirty="0" err="1">
                <a:solidFill>
                  <a:srgbClr val="FF0000"/>
                </a:solidFill>
              </a:rPr>
              <a:t>Đăng</a:t>
            </a:r>
            <a:r>
              <a:rPr lang="en-US" sz="2400" dirty="0">
                <a:solidFill>
                  <a:srgbClr val="FF0000"/>
                </a:solidFill>
              </a:rPr>
              <a:t> </a:t>
            </a:r>
            <a:r>
              <a:rPr lang="en-US" sz="2400" dirty="0" err="1">
                <a:solidFill>
                  <a:srgbClr val="FF0000"/>
                </a:solidFill>
              </a:rPr>
              <a:t>nhập</a:t>
            </a:r>
            <a:r>
              <a:rPr lang="en-US" sz="2400" dirty="0">
                <a:solidFill>
                  <a:srgbClr val="FF0000"/>
                </a:solidFill>
              </a:rPr>
              <a:t> </a:t>
            </a:r>
            <a:r>
              <a:rPr lang="en-US" sz="2400" dirty="0" err="1">
                <a:solidFill>
                  <a:srgbClr val="FF0000"/>
                </a:solidFill>
              </a:rPr>
              <a:t>tên</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mật</a:t>
            </a:r>
            <a:r>
              <a:rPr lang="en-US" sz="2400" dirty="0">
                <a:solidFill>
                  <a:srgbClr val="FF0000"/>
                </a:solidFill>
              </a:rPr>
              <a:t> </a:t>
            </a:r>
            <a:r>
              <a:rPr lang="en-US" sz="2400" dirty="0" err="1">
                <a:solidFill>
                  <a:srgbClr val="FF0000"/>
                </a:solidFill>
              </a:rPr>
              <a:t>khẩu</a:t>
            </a:r>
            <a:endParaRPr lang="en-US" sz="2400" dirty="0">
              <a:solidFill>
                <a:srgbClr val="FF0000"/>
              </a:solidFill>
            </a:endParaRPr>
          </a:p>
        </p:txBody>
      </p:sp>
      <p:sp>
        <p:nvSpPr>
          <p:cNvPr id="8" name="Text Placeholder 7">
            <a:extLst>
              <a:ext uri="{FF2B5EF4-FFF2-40B4-BE49-F238E27FC236}">
                <a16:creationId xmlns:a16="http://schemas.microsoft.com/office/drawing/2014/main" id="{F3A49D8D-9A8F-48DB-96E4-3E97ECE2F0A8}"/>
              </a:ext>
            </a:extLst>
          </p:cNvPr>
          <p:cNvSpPr>
            <a:spLocks noGrp="1"/>
          </p:cNvSpPr>
          <p:nvPr>
            <p:ph type="body" sz="quarter" idx="16"/>
          </p:nvPr>
        </p:nvSpPr>
        <p:spPr>
          <a:xfrm>
            <a:off x="5867400" y="4491306"/>
            <a:ext cx="3506743" cy="823644"/>
          </a:xfrm>
        </p:spPr>
        <p:txBody>
          <a:bodyPr/>
          <a:lstStyle/>
          <a:p>
            <a:r>
              <a:rPr lang="en-US" sz="2400" dirty="0" err="1">
                <a:solidFill>
                  <a:srgbClr val="FF0000"/>
                </a:solidFill>
              </a:rPr>
              <a:t>Nhập</a:t>
            </a:r>
            <a:r>
              <a:rPr lang="en-US" sz="2400" dirty="0">
                <a:solidFill>
                  <a:srgbClr val="FF0000"/>
                </a:solidFill>
              </a:rPr>
              <a:t> </a:t>
            </a:r>
            <a:r>
              <a:rPr lang="en-US" sz="2400" dirty="0" err="1">
                <a:solidFill>
                  <a:srgbClr val="FF0000"/>
                </a:solidFill>
              </a:rPr>
              <a:t>mã</a:t>
            </a:r>
            <a:r>
              <a:rPr lang="en-US" sz="2400" dirty="0">
                <a:solidFill>
                  <a:srgbClr val="FF0000"/>
                </a:solidFill>
              </a:rPr>
              <a:t> OTP </a:t>
            </a:r>
            <a:r>
              <a:rPr lang="en-US" sz="2400" dirty="0" err="1">
                <a:solidFill>
                  <a:srgbClr val="FF0000"/>
                </a:solidFill>
              </a:rPr>
              <a:t>đã</a:t>
            </a:r>
            <a:r>
              <a:rPr lang="en-US" sz="2400" dirty="0">
                <a:solidFill>
                  <a:srgbClr val="FF0000"/>
                </a:solidFill>
              </a:rPr>
              <a:t> </a:t>
            </a:r>
            <a:r>
              <a:rPr lang="en-US" sz="2400" dirty="0" err="1">
                <a:solidFill>
                  <a:srgbClr val="FF0000"/>
                </a:solidFill>
              </a:rPr>
              <a:t>gửi</a:t>
            </a:r>
            <a:r>
              <a:rPr lang="en-US" sz="2400" dirty="0">
                <a:solidFill>
                  <a:srgbClr val="FF0000"/>
                </a:solidFill>
              </a:rPr>
              <a:t> </a:t>
            </a:r>
            <a:r>
              <a:rPr lang="en-US" sz="2400" dirty="0" err="1">
                <a:solidFill>
                  <a:srgbClr val="FF0000"/>
                </a:solidFill>
              </a:rPr>
              <a:t>về</a:t>
            </a:r>
            <a:r>
              <a:rPr lang="en-US" sz="2400" dirty="0">
                <a:solidFill>
                  <a:srgbClr val="FF0000"/>
                </a:solidFill>
              </a:rPr>
              <a:t> </a:t>
            </a:r>
            <a:r>
              <a:rPr lang="en-US" sz="2400" dirty="0" err="1">
                <a:solidFill>
                  <a:srgbClr val="FF0000"/>
                </a:solidFill>
              </a:rPr>
              <a:t>số</a:t>
            </a:r>
            <a:r>
              <a:rPr lang="en-US" sz="2400" dirty="0">
                <a:solidFill>
                  <a:srgbClr val="FF0000"/>
                </a:solidFill>
              </a:rPr>
              <a:t> </a:t>
            </a:r>
            <a:r>
              <a:rPr lang="en-US" sz="2400" dirty="0" err="1">
                <a:solidFill>
                  <a:srgbClr val="FF0000"/>
                </a:solidFill>
              </a:rPr>
              <a:t>điện</a:t>
            </a:r>
            <a:r>
              <a:rPr lang="en-US" sz="2400" dirty="0">
                <a:solidFill>
                  <a:srgbClr val="FF0000"/>
                </a:solidFill>
              </a:rPr>
              <a:t> </a:t>
            </a:r>
            <a:r>
              <a:rPr lang="en-US" sz="2400" dirty="0" err="1">
                <a:solidFill>
                  <a:srgbClr val="FF0000"/>
                </a:solidFill>
              </a:rPr>
              <a:t>thoại</a:t>
            </a:r>
            <a:r>
              <a:rPr lang="en-US" sz="2400" dirty="0">
                <a:solidFill>
                  <a:srgbClr val="FF0000"/>
                </a:solidFill>
              </a:rPr>
              <a:t> </a:t>
            </a:r>
            <a:r>
              <a:rPr lang="en-US" sz="2400" dirty="0" err="1">
                <a:solidFill>
                  <a:srgbClr val="FF0000"/>
                </a:solidFill>
              </a:rPr>
              <a:t>đăng</a:t>
            </a:r>
            <a:r>
              <a:rPr lang="en-US" sz="2400" dirty="0">
                <a:solidFill>
                  <a:srgbClr val="FF0000"/>
                </a:solidFill>
              </a:rPr>
              <a:t> </a:t>
            </a:r>
            <a:r>
              <a:rPr lang="en-US" sz="2400" dirty="0" err="1">
                <a:solidFill>
                  <a:srgbClr val="FF0000"/>
                </a:solidFill>
              </a:rPr>
              <a:t>ký</a:t>
            </a:r>
            <a:endParaRPr lang="en-US" sz="2400" dirty="0">
              <a:solidFill>
                <a:srgbClr val="FF0000"/>
              </a:solidFill>
            </a:endParaRPr>
          </a:p>
        </p:txBody>
      </p:sp>
      <p:sp>
        <p:nvSpPr>
          <p:cNvPr id="9" name="Text Placeholder 8">
            <a:extLst>
              <a:ext uri="{FF2B5EF4-FFF2-40B4-BE49-F238E27FC236}">
                <a16:creationId xmlns:a16="http://schemas.microsoft.com/office/drawing/2014/main" id="{1DE66C62-64E9-4B40-91AC-7FEAB9ECFDA7}"/>
              </a:ext>
            </a:extLst>
          </p:cNvPr>
          <p:cNvSpPr>
            <a:spLocks noGrp="1"/>
          </p:cNvSpPr>
          <p:nvPr>
            <p:ph type="body" sz="quarter" idx="17"/>
          </p:nvPr>
        </p:nvSpPr>
        <p:spPr>
          <a:xfrm>
            <a:off x="9374143" y="4491306"/>
            <a:ext cx="2817857" cy="601662"/>
          </a:xfrm>
        </p:spPr>
        <p:txBody>
          <a:bodyPr/>
          <a:lstStyle/>
          <a:p>
            <a:r>
              <a:rPr lang="en-US" sz="2400" dirty="0">
                <a:solidFill>
                  <a:srgbClr val="FF0000"/>
                </a:solidFill>
              </a:rPr>
              <a:t>Giao </a:t>
            </a:r>
            <a:r>
              <a:rPr lang="en-US" sz="2400" dirty="0" err="1">
                <a:solidFill>
                  <a:srgbClr val="FF0000"/>
                </a:solidFill>
              </a:rPr>
              <a:t>diện</a:t>
            </a:r>
            <a:r>
              <a:rPr lang="en-US" sz="2400" dirty="0">
                <a:solidFill>
                  <a:srgbClr val="FF0000"/>
                </a:solidFill>
              </a:rPr>
              <a:t> </a:t>
            </a:r>
            <a:r>
              <a:rPr lang="en-US" sz="2400" dirty="0" err="1">
                <a:solidFill>
                  <a:srgbClr val="FF0000"/>
                </a:solidFill>
              </a:rPr>
              <a:t>thao</a:t>
            </a:r>
            <a:r>
              <a:rPr lang="en-US" sz="2400" dirty="0">
                <a:solidFill>
                  <a:srgbClr val="FF0000"/>
                </a:solidFill>
              </a:rPr>
              <a:t> </a:t>
            </a:r>
            <a:r>
              <a:rPr lang="en-US" sz="2400" dirty="0" err="1">
                <a:solidFill>
                  <a:srgbClr val="FF0000"/>
                </a:solidFill>
              </a:rPr>
              <a:t>tác</a:t>
            </a:r>
            <a:r>
              <a:rPr lang="en-US" sz="2400" dirty="0">
                <a:solidFill>
                  <a:srgbClr val="FF0000"/>
                </a:solidFill>
              </a:rPr>
              <a:t> </a:t>
            </a:r>
            <a:r>
              <a:rPr lang="en-US" sz="2400" dirty="0" err="1">
                <a:solidFill>
                  <a:srgbClr val="FF0000"/>
                </a:solidFill>
              </a:rPr>
              <a:t>trên</a:t>
            </a:r>
            <a:r>
              <a:rPr lang="en-US" sz="2400" dirty="0">
                <a:solidFill>
                  <a:srgbClr val="FF0000"/>
                </a:solidFill>
              </a:rPr>
              <a:t> </a:t>
            </a:r>
            <a:r>
              <a:rPr lang="en-US" sz="2400" dirty="0" err="1">
                <a:solidFill>
                  <a:srgbClr val="FF0000"/>
                </a:solidFill>
              </a:rPr>
              <a:t>Hệ</a:t>
            </a:r>
            <a:r>
              <a:rPr lang="en-US" sz="2400" dirty="0">
                <a:solidFill>
                  <a:srgbClr val="FF0000"/>
                </a:solidFill>
              </a:rPr>
              <a:t> </a:t>
            </a:r>
            <a:r>
              <a:rPr lang="en-US" sz="2400" dirty="0" err="1">
                <a:solidFill>
                  <a:srgbClr val="FF0000"/>
                </a:solidFill>
              </a:rPr>
              <a:t>thống</a:t>
            </a:r>
            <a:endParaRPr lang="en-US" sz="2400" dirty="0">
              <a:solidFill>
                <a:srgbClr val="FF0000"/>
              </a:solidFill>
            </a:endParaRPr>
          </a:p>
        </p:txBody>
      </p:sp>
      <p:sp>
        <p:nvSpPr>
          <p:cNvPr id="10" name="Text Placeholder 9">
            <a:extLst>
              <a:ext uri="{FF2B5EF4-FFF2-40B4-BE49-F238E27FC236}">
                <a16:creationId xmlns:a16="http://schemas.microsoft.com/office/drawing/2014/main" id="{8E3FDE7B-6FC0-4D00-BBEF-2B2265450783}"/>
              </a:ext>
            </a:extLst>
          </p:cNvPr>
          <p:cNvSpPr>
            <a:spLocks noGrp="1"/>
          </p:cNvSpPr>
          <p:nvPr>
            <p:ph type="body" sz="quarter" idx="18"/>
          </p:nvPr>
        </p:nvSpPr>
        <p:spPr/>
        <p:txBody>
          <a:bodyPr/>
          <a:lstStyle/>
          <a:p>
            <a:r>
              <a:rPr lang="en-US" dirty="0" err="1"/>
              <a:t>Bước</a:t>
            </a:r>
            <a:r>
              <a:rPr lang="en-US" dirty="0"/>
              <a:t> 1: </a:t>
            </a:r>
            <a:r>
              <a:rPr lang="en-US" dirty="0" err="1"/>
              <a:t>Truy</a:t>
            </a:r>
            <a:r>
              <a:rPr lang="en-US" dirty="0"/>
              <a:t> </a:t>
            </a:r>
            <a:r>
              <a:rPr lang="en-US" dirty="0" err="1"/>
              <a:t>cập</a:t>
            </a:r>
            <a:r>
              <a:rPr lang="en-US" dirty="0"/>
              <a:t> link</a:t>
            </a:r>
          </a:p>
        </p:txBody>
      </p:sp>
      <p:sp>
        <p:nvSpPr>
          <p:cNvPr id="11" name="Text Placeholder 10">
            <a:extLst>
              <a:ext uri="{FF2B5EF4-FFF2-40B4-BE49-F238E27FC236}">
                <a16:creationId xmlns:a16="http://schemas.microsoft.com/office/drawing/2014/main" id="{2ABF95C2-7A50-40C0-8583-E88C8B87146F}"/>
              </a:ext>
            </a:extLst>
          </p:cNvPr>
          <p:cNvSpPr>
            <a:spLocks noGrp="1"/>
          </p:cNvSpPr>
          <p:nvPr>
            <p:ph type="body" sz="quarter" idx="19"/>
          </p:nvPr>
        </p:nvSpPr>
        <p:spPr/>
        <p:txBody>
          <a:bodyPr/>
          <a:lstStyle/>
          <a:p>
            <a:r>
              <a:rPr lang="en-US" dirty="0" err="1"/>
              <a:t>Bước</a:t>
            </a:r>
            <a:r>
              <a:rPr lang="en-US" dirty="0"/>
              <a:t> 2</a:t>
            </a:r>
          </a:p>
        </p:txBody>
      </p:sp>
      <p:sp>
        <p:nvSpPr>
          <p:cNvPr id="12" name="Text Placeholder 11">
            <a:extLst>
              <a:ext uri="{FF2B5EF4-FFF2-40B4-BE49-F238E27FC236}">
                <a16:creationId xmlns:a16="http://schemas.microsoft.com/office/drawing/2014/main" id="{77A0C4AD-0F6A-418A-9427-1F2454DA3DB7}"/>
              </a:ext>
            </a:extLst>
          </p:cNvPr>
          <p:cNvSpPr>
            <a:spLocks noGrp="1"/>
          </p:cNvSpPr>
          <p:nvPr>
            <p:ph type="body" sz="quarter" idx="20"/>
          </p:nvPr>
        </p:nvSpPr>
        <p:spPr/>
        <p:txBody>
          <a:bodyPr/>
          <a:lstStyle/>
          <a:p>
            <a:r>
              <a:rPr lang="en-US" dirty="0" err="1"/>
              <a:t>Bước</a:t>
            </a:r>
            <a:r>
              <a:rPr lang="en-US" dirty="0"/>
              <a:t> 3 </a:t>
            </a:r>
          </a:p>
        </p:txBody>
      </p:sp>
      <p:sp>
        <p:nvSpPr>
          <p:cNvPr id="13" name="Text Placeholder 12">
            <a:extLst>
              <a:ext uri="{FF2B5EF4-FFF2-40B4-BE49-F238E27FC236}">
                <a16:creationId xmlns:a16="http://schemas.microsoft.com/office/drawing/2014/main" id="{B59AA5D9-03F3-4D07-B168-41F573ADBB49}"/>
              </a:ext>
            </a:extLst>
          </p:cNvPr>
          <p:cNvSpPr>
            <a:spLocks noGrp="1"/>
          </p:cNvSpPr>
          <p:nvPr>
            <p:ph type="body" sz="quarter" idx="21"/>
          </p:nvPr>
        </p:nvSpPr>
        <p:spPr/>
        <p:txBody>
          <a:bodyPr/>
          <a:lstStyle/>
          <a:p>
            <a:r>
              <a:rPr lang="en-US" dirty="0" err="1"/>
              <a:t>Bước</a:t>
            </a:r>
            <a:r>
              <a:rPr lang="en-US" dirty="0"/>
              <a:t> 4</a:t>
            </a:r>
          </a:p>
        </p:txBody>
      </p:sp>
      <p:sp>
        <p:nvSpPr>
          <p:cNvPr id="14" name="Title 13">
            <a:extLst>
              <a:ext uri="{FF2B5EF4-FFF2-40B4-BE49-F238E27FC236}">
                <a16:creationId xmlns:a16="http://schemas.microsoft.com/office/drawing/2014/main" id="{FB68ED20-C7B2-43B5-9BCB-7EB158FCED09}"/>
              </a:ext>
            </a:extLst>
          </p:cNvPr>
          <p:cNvSpPr>
            <a:spLocks noGrp="1"/>
          </p:cNvSpPr>
          <p:nvPr>
            <p:ph type="title"/>
          </p:nvPr>
        </p:nvSpPr>
        <p:spPr/>
        <p:txBody>
          <a:bodyPr/>
          <a:lstStyle/>
          <a:p>
            <a:r>
              <a:rPr lang="en-US" dirty="0"/>
              <a:t>1. </a:t>
            </a:r>
            <a:r>
              <a:rPr lang="en-US" dirty="0" err="1"/>
              <a:t>Đăng</a:t>
            </a:r>
            <a:r>
              <a:rPr lang="en-US" dirty="0"/>
              <a:t> </a:t>
            </a:r>
            <a:r>
              <a:rPr lang="en-US" dirty="0" err="1"/>
              <a:t>nhập</a:t>
            </a:r>
            <a:r>
              <a:rPr lang="en-US" dirty="0"/>
              <a:t> </a:t>
            </a:r>
            <a:r>
              <a:rPr lang="en-US" dirty="0" err="1"/>
              <a:t>Hệ</a:t>
            </a:r>
            <a:r>
              <a:rPr lang="en-US" dirty="0"/>
              <a:t> </a:t>
            </a:r>
            <a:r>
              <a:rPr lang="en-US" dirty="0" err="1"/>
              <a:t>thống</a:t>
            </a:r>
            <a:endParaRPr lang="en-US" dirty="0"/>
          </a:p>
        </p:txBody>
      </p:sp>
      <p:pic>
        <p:nvPicPr>
          <p:cNvPr id="22" name="Picture 21">
            <a:extLst>
              <a:ext uri="{FF2B5EF4-FFF2-40B4-BE49-F238E27FC236}">
                <a16:creationId xmlns:a16="http://schemas.microsoft.com/office/drawing/2014/main" id="{80B4A592-DD34-43B6-8853-1C598C40D002}"/>
              </a:ext>
            </a:extLst>
          </p:cNvPr>
          <p:cNvPicPr>
            <a:picLocks noChangeAspect="1"/>
          </p:cNvPicPr>
          <p:nvPr/>
        </p:nvPicPr>
        <p:blipFill>
          <a:blip r:embed="rId5"/>
          <a:stretch>
            <a:fillRect/>
          </a:stretch>
        </p:blipFill>
        <p:spPr>
          <a:xfrm>
            <a:off x="9418238" y="1741927"/>
            <a:ext cx="2651714" cy="2123870"/>
          </a:xfrm>
          <a:prstGeom prst="rect">
            <a:avLst/>
          </a:prstGeom>
        </p:spPr>
      </p:pic>
      <p:sp>
        <p:nvSpPr>
          <p:cNvPr id="24" name="TextBox 23">
            <a:extLst>
              <a:ext uri="{FF2B5EF4-FFF2-40B4-BE49-F238E27FC236}">
                <a16:creationId xmlns:a16="http://schemas.microsoft.com/office/drawing/2014/main" id="{2D3F8887-1B5A-43F5-907B-3CB4E0258D45}"/>
              </a:ext>
            </a:extLst>
          </p:cNvPr>
          <p:cNvSpPr txBox="1"/>
          <p:nvPr/>
        </p:nvSpPr>
        <p:spPr>
          <a:xfrm>
            <a:off x="570743" y="5545387"/>
            <a:ext cx="11510801" cy="1200329"/>
          </a:xfrm>
          <a:prstGeom prst="rect">
            <a:avLst/>
          </a:prstGeom>
          <a:noFill/>
        </p:spPr>
        <p:txBody>
          <a:bodyPr wrap="square">
            <a:spAutoFit/>
          </a:bodyPr>
          <a:lstStyle/>
          <a:p>
            <a:r>
              <a:rPr lang="vi-VN" b="1" dirty="0">
                <a:solidFill>
                  <a:srgbClr val="FF0000"/>
                </a:solidFill>
                <a:highlight>
                  <a:srgbClr val="FFFF00"/>
                </a:highlight>
              </a:rPr>
              <a:t>Lưu ý: </a:t>
            </a:r>
            <a:r>
              <a:rPr lang="en-US" dirty="0"/>
              <a:t>+ </a:t>
            </a:r>
            <a:r>
              <a:rPr lang="vi-VN" dirty="0"/>
              <a:t>OTP chỉ có giá trị trong 3 phút. Nếu sau 3 phút chọn “Gửi lại mã OTP”</a:t>
            </a:r>
            <a:endParaRPr lang="en-US" dirty="0"/>
          </a:p>
          <a:p>
            <a:r>
              <a:rPr lang="en-US" dirty="0"/>
              <a:t>           +  </a:t>
            </a:r>
            <a:r>
              <a:rPr lang="en-US" dirty="0" err="1"/>
              <a:t>Mỗi</a:t>
            </a:r>
            <a:r>
              <a:rPr lang="en-US" dirty="0"/>
              <a:t> </a:t>
            </a:r>
            <a:r>
              <a:rPr lang="en-US" dirty="0" err="1"/>
              <a:t>tài</a:t>
            </a:r>
            <a:r>
              <a:rPr lang="en-US" dirty="0"/>
              <a:t> </a:t>
            </a:r>
            <a:r>
              <a:rPr lang="en-US" dirty="0" err="1"/>
              <a:t>khoản</a:t>
            </a:r>
            <a:r>
              <a:rPr lang="en-US" dirty="0"/>
              <a:t> </a:t>
            </a:r>
            <a:r>
              <a:rPr lang="en-US" dirty="0" err="1"/>
              <a:t>chỉ</a:t>
            </a:r>
            <a:r>
              <a:rPr lang="en-US" dirty="0"/>
              <a:t> </a:t>
            </a:r>
            <a:r>
              <a:rPr lang="en-US" dirty="0" err="1"/>
              <a:t>có</a:t>
            </a:r>
            <a:r>
              <a:rPr lang="en-US" dirty="0"/>
              <a:t> 1 </a:t>
            </a:r>
            <a:r>
              <a:rPr lang="en-US" dirty="0" err="1"/>
              <a:t>số</a:t>
            </a:r>
            <a:r>
              <a:rPr lang="en-US" dirty="0"/>
              <a:t> </a:t>
            </a:r>
            <a:r>
              <a:rPr lang="en-US" dirty="0" err="1"/>
              <a:t>điện</a:t>
            </a:r>
            <a:r>
              <a:rPr lang="en-US" dirty="0"/>
              <a:t> </a:t>
            </a:r>
            <a:r>
              <a:rPr lang="en-US" dirty="0" err="1"/>
              <a:t>thoại</a:t>
            </a:r>
            <a:r>
              <a:rPr lang="en-US" dirty="0"/>
              <a:t> </a:t>
            </a:r>
            <a:r>
              <a:rPr lang="en-US" dirty="0" err="1"/>
              <a:t>nhận</a:t>
            </a:r>
            <a:r>
              <a:rPr lang="en-US" dirty="0"/>
              <a:t> </a:t>
            </a:r>
            <a:r>
              <a:rPr lang="en-US" dirty="0" err="1"/>
              <a:t>mã</a:t>
            </a:r>
            <a:r>
              <a:rPr lang="en-US" dirty="0"/>
              <a:t> OTP, </a:t>
            </a:r>
            <a:r>
              <a:rPr lang="en-US" dirty="0" err="1"/>
              <a:t>nên</a:t>
            </a:r>
            <a:r>
              <a:rPr lang="en-US" dirty="0"/>
              <a:t> </a:t>
            </a:r>
            <a:r>
              <a:rPr lang="en-US" dirty="0" err="1"/>
              <a:t>người</a:t>
            </a:r>
            <a:r>
              <a:rPr lang="en-US" dirty="0"/>
              <a:t> </a:t>
            </a:r>
            <a:r>
              <a:rPr lang="en-US" dirty="0" err="1"/>
              <a:t>giữ</a:t>
            </a:r>
            <a:r>
              <a:rPr lang="en-US" dirty="0"/>
              <a:t> </a:t>
            </a:r>
            <a:r>
              <a:rPr lang="en-US" dirty="0" err="1"/>
              <a:t>mã</a:t>
            </a:r>
            <a:r>
              <a:rPr lang="en-US" dirty="0"/>
              <a:t> OTP </a:t>
            </a:r>
            <a:r>
              <a:rPr lang="en-US" dirty="0" err="1"/>
              <a:t>cần</a:t>
            </a:r>
            <a:r>
              <a:rPr lang="en-US" dirty="0"/>
              <a:t> </a:t>
            </a:r>
            <a:r>
              <a:rPr lang="en-US" dirty="0" err="1"/>
              <a:t>thường</a:t>
            </a:r>
            <a:r>
              <a:rPr lang="en-US" dirty="0"/>
              <a:t> </a:t>
            </a:r>
            <a:r>
              <a:rPr lang="en-US" dirty="0" err="1"/>
              <a:t>trực</a:t>
            </a:r>
            <a:r>
              <a:rPr lang="en-US" dirty="0"/>
              <a:t> </a:t>
            </a:r>
            <a:r>
              <a:rPr lang="en-US" dirty="0" err="1"/>
              <a:t>để</a:t>
            </a:r>
            <a:r>
              <a:rPr lang="en-US" dirty="0"/>
              <a:t> </a:t>
            </a:r>
            <a:r>
              <a:rPr lang="en-US" dirty="0" err="1"/>
              <a:t>cung</a:t>
            </a:r>
            <a:r>
              <a:rPr lang="en-US" dirty="0"/>
              <a:t> </a:t>
            </a:r>
            <a:r>
              <a:rPr lang="en-US" dirty="0" err="1"/>
              <a:t>cấp</a:t>
            </a:r>
            <a:r>
              <a:rPr lang="en-US" dirty="0"/>
              <a:t> </a:t>
            </a:r>
            <a:r>
              <a:rPr lang="en-US" dirty="0" err="1"/>
              <a:t>mã</a:t>
            </a:r>
            <a:r>
              <a:rPr lang="en-US" dirty="0"/>
              <a:t> </a:t>
            </a:r>
            <a:r>
              <a:rPr lang="en-US" dirty="0" err="1"/>
              <a:t>cho</a:t>
            </a:r>
            <a:r>
              <a:rPr lang="en-US" dirty="0"/>
              <a:t> </a:t>
            </a:r>
            <a:r>
              <a:rPr lang="en-US" dirty="0" err="1"/>
              <a:t>nhân</a:t>
            </a:r>
            <a:r>
              <a:rPr lang="en-US" dirty="0"/>
              <a:t> </a:t>
            </a:r>
            <a:r>
              <a:rPr lang="en-US" dirty="0" err="1"/>
              <a:t>sự</a:t>
            </a:r>
            <a:r>
              <a:rPr lang="en-US" dirty="0"/>
              <a:t> </a:t>
            </a:r>
            <a:r>
              <a:rPr lang="en-US" dirty="0" err="1"/>
              <a:t>nhập</a:t>
            </a:r>
            <a:r>
              <a:rPr lang="en-US" dirty="0"/>
              <a:t> </a:t>
            </a:r>
            <a:r>
              <a:rPr lang="en-US" dirty="0" err="1"/>
              <a:t>liệu</a:t>
            </a:r>
            <a:r>
              <a:rPr lang="en-US" dirty="0"/>
              <a:t>.</a:t>
            </a:r>
          </a:p>
          <a:p>
            <a:r>
              <a:rPr lang="en-US" dirty="0"/>
              <a:t>           + </a:t>
            </a:r>
            <a:r>
              <a:rPr lang="en-US" dirty="0" err="1"/>
              <a:t>Mỗi</a:t>
            </a:r>
            <a:r>
              <a:rPr lang="en-US" dirty="0"/>
              <a:t> </a:t>
            </a:r>
            <a:r>
              <a:rPr lang="en-US" dirty="0" err="1"/>
              <a:t>mã</a:t>
            </a:r>
            <a:r>
              <a:rPr lang="en-US" dirty="0"/>
              <a:t> OTP </a:t>
            </a:r>
            <a:r>
              <a:rPr lang="en-US" dirty="0" err="1"/>
              <a:t>sử</a:t>
            </a:r>
            <a:r>
              <a:rPr lang="en-US" dirty="0"/>
              <a:t> </a:t>
            </a:r>
            <a:r>
              <a:rPr lang="en-US" dirty="0" err="1"/>
              <a:t>dụng</a:t>
            </a:r>
            <a:r>
              <a:rPr lang="en-US" dirty="0"/>
              <a:t> </a:t>
            </a:r>
            <a:r>
              <a:rPr lang="en-US" dirty="0" err="1"/>
              <a:t>cho</a:t>
            </a:r>
            <a:r>
              <a:rPr lang="en-US" dirty="0"/>
              <a:t> </a:t>
            </a:r>
            <a:r>
              <a:rPr lang="en-US" dirty="0" err="1"/>
              <a:t>mỗi</a:t>
            </a:r>
            <a:r>
              <a:rPr lang="en-US" dirty="0"/>
              <a:t> </a:t>
            </a:r>
            <a:r>
              <a:rPr lang="en-US" dirty="0" err="1"/>
              <a:t>máy</a:t>
            </a:r>
            <a:r>
              <a:rPr lang="en-US" dirty="0"/>
              <a:t>/1 </a:t>
            </a:r>
            <a:r>
              <a:rPr lang="en-US" dirty="0" err="1"/>
              <a:t>lần</a:t>
            </a:r>
            <a:r>
              <a:rPr lang="en-US" dirty="0"/>
              <a:t> </a:t>
            </a:r>
            <a:r>
              <a:rPr lang="en-US" dirty="0" err="1"/>
              <a:t>đăng</a:t>
            </a:r>
            <a:r>
              <a:rPr lang="en-US" dirty="0"/>
              <a:t> </a:t>
            </a:r>
            <a:r>
              <a:rPr lang="en-US" dirty="0" err="1"/>
              <a:t>nhập</a:t>
            </a:r>
            <a:endParaRPr lang="vi-VN" dirty="0"/>
          </a:p>
        </p:txBody>
      </p:sp>
    </p:spTree>
    <p:extLst>
      <p:ext uri="{BB962C8B-B14F-4D97-AF65-F5344CB8AC3E}">
        <p14:creationId xmlns:p14="http://schemas.microsoft.com/office/powerpoint/2010/main" val="4155707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47A125-975A-4CD5-BFC8-1E9164F19C50}"/>
              </a:ext>
            </a:extLst>
          </p:cNvPr>
          <p:cNvSpPr/>
          <p:nvPr/>
        </p:nvSpPr>
        <p:spPr>
          <a:xfrm>
            <a:off x="5162550" y="3676650"/>
            <a:ext cx="933450" cy="666750"/>
          </a:xfrm>
          <a:prstGeom prst="rect">
            <a:avLst/>
          </a:prstGeom>
          <a:solidFill>
            <a:srgbClr val="C0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itle 13">
            <a:extLst>
              <a:ext uri="{FF2B5EF4-FFF2-40B4-BE49-F238E27FC236}">
                <a16:creationId xmlns:a16="http://schemas.microsoft.com/office/drawing/2014/main" id="{D17B24E5-6E01-4895-9CEA-B65281A58456}"/>
              </a:ext>
            </a:extLst>
          </p:cNvPr>
          <p:cNvSpPr>
            <a:spLocks noGrp="1"/>
          </p:cNvSpPr>
          <p:nvPr>
            <p:ph type="title"/>
          </p:nvPr>
        </p:nvSpPr>
        <p:spPr/>
        <p:txBody>
          <a:bodyPr/>
          <a:lstStyle/>
          <a:p>
            <a:r>
              <a:rPr lang="en-US" dirty="0"/>
              <a:t>2</a:t>
            </a:r>
            <a:r>
              <a:rPr lang="en-US"/>
              <a:t>. Tạo hồ sơ đối </a:t>
            </a:r>
            <a:r>
              <a:rPr lang="en-US" dirty="0" err="1"/>
              <a:t>tượng</a:t>
            </a:r>
            <a:endParaRPr lang="en-US" dirty="0"/>
          </a:p>
        </p:txBody>
      </p:sp>
      <p:sp>
        <p:nvSpPr>
          <p:cNvPr id="15" name="Rectangle 14">
            <a:extLst>
              <a:ext uri="{FF2B5EF4-FFF2-40B4-BE49-F238E27FC236}">
                <a16:creationId xmlns:a16="http://schemas.microsoft.com/office/drawing/2014/main" id="{88724E79-6764-41E5-BBC2-7138AC4C2C88}"/>
              </a:ext>
            </a:extLst>
          </p:cNvPr>
          <p:cNvSpPr/>
          <p:nvPr/>
        </p:nvSpPr>
        <p:spPr>
          <a:xfrm>
            <a:off x="1104900" y="1690688"/>
            <a:ext cx="3638550" cy="44442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200000"/>
              </a:lnSpc>
            </a:pPr>
            <a:endParaRPr lang="en-US" dirty="0"/>
          </a:p>
        </p:txBody>
      </p:sp>
      <p:sp>
        <p:nvSpPr>
          <p:cNvPr id="16" name="Rectangle 15">
            <a:extLst>
              <a:ext uri="{FF2B5EF4-FFF2-40B4-BE49-F238E27FC236}">
                <a16:creationId xmlns:a16="http://schemas.microsoft.com/office/drawing/2014/main" id="{9F9B1CDD-2D8C-4F28-BDD7-FDF65AEED68C}"/>
              </a:ext>
            </a:extLst>
          </p:cNvPr>
          <p:cNvSpPr/>
          <p:nvPr/>
        </p:nvSpPr>
        <p:spPr>
          <a:xfrm>
            <a:off x="304800" y="1690688"/>
            <a:ext cx="3638550" cy="44442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200000"/>
              </a:lnSpc>
            </a:pPr>
            <a:endParaRPr lang="en-US" dirty="0"/>
          </a:p>
        </p:txBody>
      </p:sp>
      <p:sp>
        <p:nvSpPr>
          <p:cNvPr id="18" name="Rectangle 17">
            <a:extLst>
              <a:ext uri="{FF2B5EF4-FFF2-40B4-BE49-F238E27FC236}">
                <a16:creationId xmlns:a16="http://schemas.microsoft.com/office/drawing/2014/main" id="{17039D5E-4D92-4FEC-8D9D-D5A95EC02CE1}"/>
              </a:ext>
            </a:extLst>
          </p:cNvPr>
          <p:cNvSpPr/>
          <p:nvPr/>
        </p:nvSpPr>
        <p:spPr>
          <a:xfrm>
            <a:off x="1104900" y="1538288"/>
            <a:ext cx="4991100" cy="44442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200000"/>
              </a:lnSpc>
            </a:pPr>
            <a:r>
              <a:rPr lang="en-US" b="1" dirty="0">
                <a:solidFill>
                  <a:srgbClr val="FF0000"/>
                </a:solidFill>
              </a:rPr>
              <a:t>CÁCH 1: THÊM ĐỐI TƯỢNG TRỰC TIẾP</a:t>
            </a:r>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p:txBody>
      </p:sp>
      <p:sp>
        <p:nvSpPr>
          <p:cNvPr id="19" name="Rectangle 18">
            <a:extLst>
              <a:ext uri="{FF2B5EF4-FFF2-40B4-BE49-F238E27FC236}">
                <a16:creationId xmlns:a16="http://schemas.microsoft.com/office/drawing/2014/main" id="{F9A52D8C-C1A0-4ABE-B610-7783295DEEAB}"/>
              </a:ext>
            </a:extLst>
          </p:cNvPr>
          <p:cNvSpPr/>
          <p:nvPr/>
        </p:nvSpPr>
        <p:spPr>
          <a:xfrm>
            <a:off x="6496050" y="1352550"/>
            <a:ext cx="5695950" cy="47823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200000"/>
              </a:lnSpc>
            </a:pPr>
            <a:r>
              <a:rPr lang="en-US" b="1" dirty="0">
                <a:solidFill>
                  <a:srgbClr val="FF0000"/>
                </a:solidFill>
              </a:rPr>
              <a:t>CÁCH 2: THÊM ĐỐI TƯỢNG BẰNG FILE IMPORT</a:t>
            </a:r>
          </a:p>
          <a:p>
            <a:pPr>
              <a:lnSpc>
                <a:spcPct val="200000"/>
              </a:lnSpc>
            </a:pPr>
            <a:endParaRPr lang="en-US" b="1" dirty="0">
              <a:solidFill>
                <a:srgbClr val="FF0000"/>
              </a:solidFill>
            </a:endParaRPr>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p:txBody>
      </p:sp>
      <p:pic>
        <p:nvPicPr>
          <p:cNvPr id="24" name="Picture 23">
            <a:extLst>
              <a:ext uri="{FF2B5EF4-FFF2-40B4-BE49-F238E27FC236}">
                <a16:creationId xmlns:a16="http://schemas.microsoft.com/office/drawing/2014/main" id="{B7C619C8-0E6D-4810-BEF6-6BEBFF3FF5FA}"/>
              </a:ext>
            </a:extLst>
          </p:cNvPr>
          <p:cNvPicPr>
            <a:picLocks noChangeAspect="1"/>
          </p:cNvPicPr>
          <p:nvPr/>
        </p:nvPicPr>
        <p:blipFill>
          <a:blip r:embed="rId2"/>
          <a:stretch>
            <a:fillRect/>
          </a:stretch>
        </p:blipFill>
        <p:spPr>
          <a:xfrm>
            <a:off x="721332" y="1907663"/>
            <a:ext cx="5695950" cy="4227230"/>
          </a:xfrm>
          <a:prstGeom prst="rect">
            <a:avLst/>
          </a:prstGeom>
        </p:spPr>
      </p:pic>
      <p:pic>
        <p:nvPicPr>
          <p:cNvPr id="26" name="Picture 25">
            <a:extLst>
              <a:ext uri="{FF2B5EF4-FFF2-40B4-BE49-F238E27FC236}">
                <a16:creationId xmlns:a16="http://schemas.microsoft.com/office/drawing/2014/main" id="{2F5AC810-231D-415B-81C0-38D855D37DF0}"/>
              </a:ext>
            </a:extLst>
          </p:cNvPr>
          <p:cNvPicPr>
            <a:picLocks noChangeAspect="1"/>
          </p:cNvPicPr>
          <p:nvPr/>
        </p:nvPicPr>
        <p:blipFill>
          <a:blip r:embed="rId3"/>
          <a:stretch>
            <a:fillRect/>
          </a:stretch>
        </p:blipFill>
        <p:spPr>
          <a:xfrm>
            <a:off x="6643314" y="1942078"/>
            <a:ext cx="5233614" cy="4192816"/>
          </a:xfrm>
          <a:prstGeom prst="rect">
            <a:avLst/>
          </a:prstGeom>
        </p:spPr>
      </p:pic>
    </p:spTree>
    <p:extLst>
      <p:ext uri="{BB962C8B-B14F-4D97-AF65-F5344CB8AC3E}">
        <p14:creationId xmlns:p14="http://schemas.microsoft.com/office/powerpoint/2010/main" val="761416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884BF0-D80E-4D92-AFD1-98362D607956}"/>
              </a:ext>
            </a:extLst>
          </p:cNvPr>
          <p:cNvSpPr/>
          <p:nvPr/>
        </p:nvSpPr>
        <p:spPr>
          <a:xfrm>
            <a:off x="711156" y="827314"/>
            <a:ext cx="10834827" cy="5994400"/>
          </a:xfrm>
          <a:prstGeom prst="rect">
            <a:avLst/>
          </a:prstGeom>
          <a:solidFill>
            <a:srgbClr val="FFFFCD"/>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nSpc>
                <a:spcPct val="150000"/>
              </a:lnSpc>
              <a:buFont typeface="Wingdings" panose="05000000000000000000" pitchFamily="2" charset="2"/>
              <a:buChar char="v"/>
            </a:pPr>
            <a:r>
              <a:rPr lang="en-US" sz="2400" dirty="0" err="1">
                <a:solidFill>
                  <a:schemeClr val="tx1"/>
                </a:solidFill>
              </a:rPr>
              <a:t>Tiến</a:t>
            </a:r>
            <a:r>
              <a:rPr lang="en-US" sz="2400" dirty="0">
                <a:solidFill>
                  <a:schemeClr val="tx1"/>
                </a:solidFill>
              </a:rPr>
              <a:t> </a:t>
            </a:r>
            <a:r>
              <a:rPr lang="en-US" sz="2400" dirty="0" err="1">
                <a:solidFill>
                  <a:schemeClr val="tx1"/>
                </a:solidFill>
              </a:rPr>
              <a:t>độ</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hiện</a:t>
            </a:r>
            <a:r>
              <a:rPr lang="en-US" sz="2400" dirty="0">
                <a:solidFill>
                  <a:srgbClr val="FF0000"/>
                </a:solidFill>
              </a:rPr>
              <a:t>: </a:t>
            </a:r>
            <a:r>
              <a:rPr lang="en-US" sz="2400" dirty="0" err="1">
                <a:solidFill>
                  <a:srgbClr val="FF0000"/>
                </a:solidFill>
              </a:rPr>
              <a:t>hoàn</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trước</a:t>
            </a:r>
            <a:r>
              <a:rPr lang="en-US" sz="2400" dirty="0">
                <a:solidFill>
                  <a:srgbClr val="FF0000"/>
                </a:solidFill>
              </a:rPr>
              <a:t> </a:t>
            </a:r>
            <a:r>
              <a:rPr lang="en-US" sz="2400" dirty="0" err="1">
                <a:solidFill>
                  <a:srgbClr val="FF0000"/>
                </a:solidFill>
              </a:rPr>
              <a:t>ngày</a:t>
            </a:r>
            <a:r>
              <a:rPr lang="en-US" sz="2400" dirty="0">
                <a:solidFill>
                  <a:srgbClr val="FF0000"/>
                </a:solidFill>
              </a:rPr>
              <a:t> 25/3</a:t>
            </a:r>
          </a:p>
          <a:p>
            <a:pPr marL="342900" indent="-342900">
              <a:lnSpc>
                <a:spcPct val="150000"/>
              </a:lnSpc>
              <a:buFont typeface="Wingdings" panose="05000000000000000000" pitchFamily="2" charset="2"/>
              <a:buChar char="v"/>
            </a:pPr>
            <a:r>
              <a:rPr lang="en-US" sz="2400" dirty="0" err="1">
                <a:solidFill>
                  <a:srgbClr val="FF0000"/>
                </a:solidFill>
              </a:rPr>
              <a:t>Đề</a:t>
            </a:r>
            <a:r>
              <a:rPr lang="en-US" sz="2400" dirty="0">
                <a:solidFill>
                  <a:srgbClr val="FF0000"/>
                </a:solidFill>
              </a:rPr>
              <a:t> </a:t>
            </a:r>
            <a:r>
              <a:rPr lang="en-US" sz="2400" dirty="0" err="1">
                <a:solidFill>
                  <a:srgbClr val="FF0000"/>
                </a:solidFill>
              </a:rPr>
              <a:t>nghị</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trường</a:t>
            </a:r>
            <a:r>
              <a:rPr lang="en-US" sz="2400" dirty="0">
                <a:solidFill>
                  <a:srgbClr val="FF0000"/>
                </a:solidFill>
              </a:rPr>
              <a:t> </a:t>
            </a:r>
            <a:r>
              <a:rPr lang="en-US" sz="2400" dirty="0" err="1">
                <a:solidFill>
                  <a:srgbClr val="FF0000"/>
                </a:solidFill>
              </a:rPr>
              <a:t>tạo</a:t>
            </a:r>
            <a:r>
              <a:rPr lang="en-US" sz="2400" dirty="0">
                <a:solidFill>
                  <a:srgbClr val="FF0000"/>
                </a:solidFill>
              </a:rPr>
              <a:t> </a:t>
            </a:r>
            <a:r>
              <a:rPr lang="en-US" sz="2400" dirty="0" err="1">
                <a:solidFill>
                  <a:srgbClr val="FF0000"/>
                </a:solidFill>
              </a:rPr>
              <a:t>hồ</a:t>
            </a:r>
            <a:r>
              <a:rPr lang="en-US" sz="2400" dirty="0">
                <a:solidFill>
                  <a:srgbClr val="FF0000"/>
                </a:solidFill>
              </a:rPr>
              <a:t> </a:t>
            </a:r>
            <a:r>
              <a:rPr lang="en-US" sz="2400" dirty="0" err="1">
                <a:solidFill>
                  <a:srgbClr val="FF0000"/>
                </a:solidFill>
              </a:rPr>
              <a:t>sơ</a:t>
            </a:r>
            <a:r>
              <a:rPr lang="en-US" sz="2400" dirty="0">
                <a:solidFill>
                  <a:srgbClr val="FF0000"/>
                </a:solidFill>
              </a:rPr>
              <a:t> </a:t>
            </a:r>
            <a:r>
              <a:rPr lang="en-US" sz="2400" dirty="0" err="1">
                <a:solidFill>
                  <a:srgbClr val="FF0000"/>
                </a:solidFill>
              </a:rPr>
              <a:t>bằng</a:t>
            </a:r>
            <a:r>
              <a:rPr lang="en-US" sz="2400" dirty="0">
                <a:solidFill>
                  <a:srgbClr val="FF0000"/>
                </a:solidFill>
              </a:rPr>
              <a:t> </a:t>
            </a:r>
            <a:r>
              <a:rPr lang="en-US" sz="2400" b="1" dirty="0">
                <a:solidFill>
                  <a:srgbClr val="FF0000"/>
                </a:solidFill>
              </a:rPr>
              <a:t>CÁCH 1-Thêm </a:t>
            </a:r>
            <a:r>
              <a:rPr lang="en-US" sz="2400" b="1" dirty="0" err="1">
                <a:solidFill>
                  <a:srgbClr val="FF0000"/>
                </a:solidFill>
              </a:rPr>
              <a:t>đối</a:t>
            </a:r>
            <a:r>
              <a:rPr lang="en-US" sz="2400" b="1" dirty="0">
                <a:solidFill>
                  <a:srgbClr val="FF0000"/>
                </a:solidFill>
              </a:rPr>
              <a:t> </a:t>
            </a:r>
            <a:r>
              <a:rPr lang="en-US" sz="2400" b="1" dirty="0" err="1">
                <a:solidFill>
                  <a:srgbClr val="FF0000"/>
                </a:solidFill>
              </a:rPr>
              <a:t>tượng</a:t>
            </a:r>
            <a:r>
              <a:rPr lang="en-US" sz="2400" b="1" dirty="0">
                <a:solidFill>
                  <a:srgbClr val="FF0000"/>
                </a:solidFill>
              </a:rPr>
              <a:t> </a:t>
            </a:r>
            <a:r>
              <a:rPr lang="en-US" sz="2400" b="1" dirty="0" err="1">
                <a:solidFill>
                  <a:srgbClr val="FF0000"/>
                </a:solidFill>
              </a:rPr>
              <a:t>trực</a:t>
            </a:r>
            <a:r>
              <a:rPr lang="en-US" sz="2400" b="1" dirty="0">
                <a:solidFill>
                  <a:srgbClr val="FF0000"/>
                </a:solidFill>
              </a:rPr>
              <a:t> </a:t>
            </a:r>
            <a:r>
              <a:rPr lang="en-US" sz="2400" b="1" dirty="0" err="1">
                <a:solidFill>
                  <a:srgbClr val="FF0000"/>
                </a:solidFill>
              </a:rPr>
              <a:t>tiếp</a:t>
            </a:r>
            <a:r>
              <a:rPr lang="en-US" sz="2400" b="1" dirty="0">
                <a:solidFill>
                  <a:srgbClr val="FF0000"/>
                </a:solidFill>
              </a:rPr>
              <a:t> </a:t>
            </a:r>
            <a:r>
              <a:rPr lang="en-US" sz="2400" b="1" dirty="0" err="1">
                <a:solidFill>
                  <a:srgbClr val="FF0000"/>
                </a:solidFill>
              </a:rPr>
              <a:t>vì</a:t>
            </a:r>
            <a:r>
              <a:rPr lang="en-US" sz="2400" b="1" dirty="0">
                <a:solidFill>
                  <a:srgbClr val="FF0000"/>
                </a:solidFill>
              </a:rPr>
              <a:t>:</a:t>
            </a:r>
          </a:p>
          <a:p>
            <a:pPr marL="622300" indent="-457200">
              <a:lnSpc>
                <a:spcPct val="150000"/>
              </a:lnSpc>
              <a:buFont typeface="+mj-lt"/>
              <a:buAutoNum type="arabicPeriod"/>
            </a:pPr>
            <a:r>
              <a:rPr lang="en-US" sz="2400" b="1" dirty="0" err="1"/>
              <a:t>Mẫu</a:t>
            </a:r>
            <a:r>
              <a:rPr lang="en-US" sz="2400" b="1" dirty="0"/>
              <a:t> file import </a:t>
            </a:r>
            <a:r>
              <a:rPr lang="en-US" sz="2400" dirty="0" err="1"/>
              <a:t>chưa</a:t>
            </a:r>
            <a:r>
              <a:rPr lang="en-US" sz="2400" dirty="0"/>
              <a:t> </a:t>
            </a:r>
            <a:r>
              <a:rPr lang="en-US" sz="2400" dirty="0" err="1"/>
              <a:t>có</a:t>
            </a:r>
            <a:r>
              <a:rPr lang="en-US" sz="2400" dirty="0"/>
              <a:t> </a:t>
            </a:r>
            <a:r>
              <a:rPr lang="en-US" sz="2400" dirty="0" err="1"/>
              <a:t>trường</a:t>
            </a:r>
            <a:r>
              <a:rPr lang="en-US" sz="2400" dirty="0"/>
              <a:t> </a:t>
            </a:r>
            <a:r>
              <a:rPr lang="en-US" sz="2400" dirty="0" err="1"/>
              <a:t>để</a:t>
            </a:r>
            <a:r>
              <a:rPr lang="en-US" sz="2400" dirty="0"/>
              <a:t> </a:t>
            </a:r>
            <a:r>
              <a:rPr lang="en-US" sz="2400" dirty="0" err="1"/>
              <a:t>nhập</a:t>
            </a:r>
            <a:r>
              <a:rPr lang="en-US" sz="2400" dirty="0"/>
              <a:t> </a:t>
            </a:r>
            <a:r>
              <a:rPr lang="en-US" sz="2400" dirty="0" err="1"/>
              <a:t>địa</a:t>
            </a:r>
            <a:r>
              <a:rPr lang="en-US" sz="2400" dirty="0"/>
              <a:t> </a:t>
            </a:r>
            <a:r>
              <a:rPr lang="en-US" sz="2400" dirty="0" err="1"/>
              <a:t>chỉ</a:t>
            </a:r>
            <a:r>
              <a:rPr lang="en-US" sz="2400" dirty="0"/>
              <a:t> </a:t>
            </a:r>
            <a:r>
              <a:rPr lang="en-US" sz="2400" dirty="0" err="1"/>
              <a:t>hộ</a:t>
            </a:r>
            <a:r>
              <a:rPr lang="en-US" sz="2400" dirty="0"/>
              <a:t> </a:t>
            </a:r>
            <a:r>
              <a:rPr lang="en-US" sz="2400" dirty="0" err="1"/>
              <a:t>khẩu</a:t>
            </a:r>
            <a:r>
              <a:rPr lang="en-US" sz="2400" dirty="0"/>
              <a:t>: </a:t>
            </a:r>
            <a:r>
              <a:rPr lang="en-US" sz="2400" dirty="0" err="1"/>
              <a:t>sau</a:t>
            </a:r>
            <a:r>
              <a:rPr lang="en-US" sz="2400" dirty="0"/>
              <a:t> </a:t>
            </a:r>
            <a:r>
              <a:rPr lang="en-US" sz="2400" dirty="0" err="1"/>
              <a:t>này</a:t>
            </a:r>
            <a:r>
              <a:rPr lang="en-US" sz="2400" dirty="0"/>
              <a:t> </a:t>
            </a:r>
            <a:r>
              <a:rPr lang="en-US" sz="2400" dirty="0" err="1"/>
              <a:t>sẽ</a:t>
            </a:r>
            <a:r>
              <a:rPr lang="en-US" sz="2400" dirty="0"/>
              <a:t> </a:t>
            </a:r>
            <a:r>
              <a:rPr lang="en-US" sz="2400" dirty="0" err="1"/>
              <a:t>cực</a:t>
            </a:r>
            <a:r>
              <a:rPr lang="en-US" sz="2400" dirty="0"/>
              <a:t> </a:t>
            </a:r>
            <a:r>
              <a:rPr lang="en-US" sz="2400" dirty="0" err="1"/>
              <a:t>khi</a:t>
            </a:r>
            <a:r>
              <a:rPr lang="en-US" sz="2400" dirty="0"/>
              <a:t> </a:t>
            </a:r>
            <a:r>
              <a:rPr lang="en-US" sz="2400" dirty="0" err="1"/>
              <a:t>nhập</a:t>
            </a:r>
            <a:r>
              <a:rPr lang="en-US" sz="2400" dirty="0"/>
              <a:t> </a:t>
            </a:r>
            <a:r>
              <a:rPr lang="en-US" sz="2400" dirty="0" err="1"/>
              <a:t>hồi</a:t>
            </a:r>
            <a:r>
              <a:rPr lang="en-US" sz="2400" dirty="0"/>
              <a:t> </a:t>
            </a:r>
            <a:r>
              <a:rPr lang="en-US" sz="2400" dirty="0" err="1"/>
              <a:t>cứu</a:t>
            </a:r>
            <a:r>
              <a:rPr lang="en-US" sz="2400" dirty="0"/>
              <a:t> </a:t>
            </a:r>
            <a:r>
              <a:rPr lang="en-US" sz="2400" dirty="0" err="1"/>
              <a:t>để</a:t>
            </a:r>
            <a:r>
              <a:rPr lang="en-US" sz="2400" dirty="0"/>
              <a:t> </a:t>
            </a:r>
            <a:r>
              <a:rPr lang="en-US" sz="2400" dirty="0" err="1"/>
              <a:t>kết</a:t>
            </a:r>
            <a:r>
              <a:rPr lang="en-US" sz="2400" dirty="0"/>
              <a:t> </a:t>
            </a:r>
            <a:r>
              <a:rPr lang="en-US" sz="2400" dirty="0" err="1"/>
              <a:t>nối</a:t>
            </a:r>
            <a:r>
              <a:rPr lang="en-US" sz="2400" dirty="0"/>
              <a:t> </a:t>
            </a:r>
            <a:r>
              <a:rPr lang="en-US" sz="2400" dirty="0" err="1"/>
              <a:t>với</a:t>
            </a:r>
            <a:r>
              <a:rPr lang="en-US" sz="2400" dirty="0"/>
              <a:t> </a:t>
            </a:r>
            <a:r>
              <a:rPr lang="en-US" sz="2400" dirty="0" err="1"/>
              <a:t>dữ</a:t>
            </a:r>
            <a:r>
              <a:rPr lang="en-US" sz="2400" dirty="0"/>
              <a:t> </a:t>
            </a:r>
            <a:r>
              <a:rPr lang="en-US" sz="2400" dirty="0" err="1"/>
              <a:t>liệu</a:t>
            </a:r>
            <a:r>
              <a:rPr lang="en-US" sz="2400" dirty="0"/>
              <a:t> </a:t>
            </a:r>
            <a:r>
              <a:rPr lang="en-US" sz="2400" dirty="0" err="1"/>
              <a:t>dân</a:t>
            </a:r>
            <a:r>
              <a:rPr lang="en-US" sz="2400" dirty="0"/>
              <a:t> </a:t>
            </a:r>
            <a:r>
              <a:rPr lang="en-US" sz="2400" dirty="0" err="1"/>
              <a:t>cư</a:t>
            </a:r>
            <a:r>
              <a:rPr lang="en-US" sz="2400" dirty="0"/>
              <a:t> </a:t>
            </a:r>
            <a:r>
              <a:rPr lang="en-US" sz="2400" dirty="0" err="1"/>
              <a:t>quốc</a:t>
            </a:r>
            <a:r>
              <a:rPr lang="en-US" sz="2400" dirty="0"/>
              <a:t> </a:t>
            </a:r>
            <a:r>
              <a:rPr lang="en-US" sz="2400" dirty="0" err="1"/>
              <a:t>gia</a:t>
            </a:r>
            <a:r>
              <a:rPr lang="en-US" sz="2400" dirty="0"/>
              <a:t> </a:t>
            </a:r>
            <a:r>
              <a:rPr lang="en-US" sz="2400" dirty="0" err="1"/>
              <a:t>của</a:t>
            </a:r>
            <a:r>
              <a:rPr lang="en-US" sz="2400" dirty="0"/>
              <a:t> </a:t>
            </a:r>
            <a:r>
              <a:rPr lang="en-US" sz="2400" dirty="0" err="1"/>
              <a:t>Công</a:t>
            </a:r>
            <a:r>
              <a:rPr lang="en-US" sz="2400" dirty="0"/>
              <a:t> an.</a:t>
            </a:r>
          </a:p>
          <a:p>
            <a:pPr marL="622300" indent="-457200">
              <a:lnSpc>
                <a:spcPct val="150000"/>
              </a:lnSpc>
              <a:buFont typeface="+mj-lt"/>
              <a:buAutoNum type="arabicPeriod"/>
            </a:pPr>
            <a:r>
              <a:rPr lang="en-US" sz="2400" b="1" dirty="0" err="1"/>
              <a:t>Đối</a:t>
            </a:r>
            <a:r>
              <a:rPr lang="en-US" sz="2400" b="1" dirty="0"/>
              <a:t> </a:t>
            </a:r>
            <a:r>
              <a:rPr lang="en-US" sz="2400" b="1" dirty="0" err="1"/>
              <a:t>với</a:t>
            </a:r>
            <a:r>
              <a:rPr lang="en-US" sz="2400" b="1" dirty="0"/>
              <a:t> </a:t>
            </a:r>
            <a:r>
              <a:rPr lang="en-US" sz="2400" b="1" dirty="0" err="1"/>
              <a:t>các</a:t>
            </a:r>
            <a:r>
              <a:rPr lang="en-US" sz="2400" b="1" dirty="0"/>
              <a:t> </a:t>
            </a:r>
            <a:r>
              <a:rPr lang="en-US" sz="2400" b="1" dirty="0" err="1"/>
              <a:t>trẻ</a:t>
            </a:r>
            <a:r>
              <a:rPr lang="en-US" sz="2400" b="1" dirty="0"/>
              <a:t> </a:t>
            </a:r>
            <a:r>
              <a:rPr lang="en-US" sz="2400" b="1" dirty="0" err="1"/>
              <a:t>có</a:t>
            </a:r>
            <a:r>
              <a:rPr lang="en-US" sz="2400" b="1" dirty="0"/>
              <a:t> </a:t>
            </a:r>
            <a:r>
              <a:rPr lang="en-US" sz="2400" b="1" dirty="0" err="1"/>
              <a:t>bệnh</a:t>
            </a:r>
            <a:r>
              <a:rPr lang="en-US" sz="2400" b="1" dirty="0"/>
              <a:t> </a:t>
            </a:r>
            <a:r>
              <a:rPr lang="en-US" sz="2400" b="1" dirty="0" err="1"/>
              <a:t>lý</a:t>
            </a:r>
            <a:r>
              <a:rPr lang="en-US" sz="2400" b="1" dirty="0"/>
              <a:t> </a:t>
            </a:r>
            <a:r>
              <a:rPr lang="en-US" sz="2400" b="1" dirty="0" err="1"/>
              <a:t>nền</a:t>
            </a:r>
            <a:r>
              <a:rPr lang="en-US" sz="2400" b="1" dirty="0"/>
              <a:t> </a:t>
            </a:r>
            <a:r>
              <a:rPr lang="en-US" sz="2400" dirty="0"/>
              <a:t>(</a:t>
            </a:r>
            <a:r>
              <a:rPr lang="en-US" sz="2400" dirty="0" err="1"/>
              <a:t>thông</a:t>
            </a:r>
            <a:r>
              <a:rPr lang="en-US" sz="2400" dirty="0"/>
              <a:t> qua </a:t>
            </a:r>
            <a:r>
              <a:rPr lang="en-US" sz="2400" dirty="0" err="1"/>
              <a:t>kết</a:t>
            </a:r>
            <a:r>
              <a:rPr lang="en-US" sz="2400" dirty="0"/>
              <a:t> </a:t>
            </a:r>
            <a:r>
              <a:rPr lang="en-US" sz="2400" dirty="0" err="1"/>
              <a:t>quả</a:t>
            </a:r>
            <a:r>
              <a:rPr lang="en-US" sz="2400" dirty="0"/>
              <a:t> </a:t>
            </a:r>
            <a:r>
              <a:rPr lang="en-US" sz="2400" dirty="0" err="1"/>
              <a:t>khám</a:t>
            </a:r>
            <a:r>
              <a:rPr lang="en-US" sz="2400" dirty="0"/>
              <a:t> </a:t>
            </a:r>
            <a:r>
              <a:rPr lang="en-US" sz="2400" dirty="0" err="1"/>
              <a:t>sức</a:t>
            </a:r>
            <a:r>
              <a:rPr lang="en-US" sz="2400" dirty="0"/>
              <a:t> </a:t>
            </a:r>
            <a:r>
              <a:rPr lang="en-US" sz="2400" dirty="0" err="1"/>
              <a:t>khỏe</a:t>
            </a:r>
            <a:r>
              <a:rPr lang="en-US" sz="2400" dirty="0"/>
              <a:t> </a:t>
            </a:r>
            <a:r>
              <a:rPr lang="en-US" sz="2400" dirty="0" err="1"/>
              <a:t>học</a:t>
            </a:r>
            <a:r>
              <a:rPr lang="en-US" sz="2400" dirty="0"/>
              <a:t> </a:t>
            </a:r>
            <a:r>
              <a:rPr lang="en-US" sz="2400" dirty="0" err="1"/>
              <a:t>sinh</a:t>
            </a:r>
            <a:r>
              <a:rPr lang="en-US" sz="2400" dirty="0"/>
              <a:t> </a:t>
            </a:r>
            <a:r>
              <a:rPr lang="en-US" sz="2400" dirty="0" err="1"/>
              <a:t>đầu</a:t>
            </a:r>
            <a:r>
              <a:rPr lang="en-US" sz="2400" dirty="0"/>
              <a:t> </a:t>
            </a:r>
            <a:r>
              <a:rPr lang="en-US" sz="2400" dirty="0" err="1"/>
              <a:t>năm</a:t>
            </a:r>
            <a:r>
              <a:rPr lang="en-US" sz="2400" dirty="0"/>
              <a:t>) </a:t>
            </a:r>
            <a:r>
              <a:rPr lang="en-US" sz="2400" dirty="0" err="1"/>
              <a:t>thì</a:t>
            </a:r>
            <a:r>
              <a:rPr lang="en-US" sz="2400" dirty="0"/>
              <a:t> </a:t>
            </a:r>
            <a:r>
              <a:rPr lang="en-US" sz="2400" dirty="0" err="1"/>
              <a:t>trường</a:t>
            </a:r>
            <a:r>
              <a:rPr lang="en-US" sz="2400" dirty="0"/>
              <a:t> </a:t>
            </a:r>
            <a:r>
              <a:rPr lang="en-US" sz="2400" dirty="0" err="1"/>
              <a:t>sẽ</a:t>
            </a:r>
            <a:r>
              <a:rPr lang="en-US" sz="2400" dirty="0"/>
              <a:t> </a:t>
            </a:r>
            <a:r>
              <a:rPr lang="en-US" sz="2400" dirty="0" err="1"/>
              <a:t>nhập</a:t>
            </a:r>
            <a:r>
              <a:rPr lang="en-US" sz="2400" dirty="0"/>
              <a:t> </a:t>
            </a:r>
            <a:r>
              <a:rPr lang="en-US" sz="2400" dirty="0" err="1"/>
              <a:t>vào</a:t>
            </a:r>
            <a:r>
              <a:rPr lang="en-US" sz="2400" dirty="0"/>
              <a:t> ô “</a:t>
            </a:r>
            <a:r>
              <a:rPr lang="en-US" sz="2400" b="1" dirty="0" err="1"/>
              <a:t>Ghi</a:t>
            </a:r>
            <a:r>
              <a:rPr lang="en-US" sz="2400" b="1" dirty="0"/>
              <a:t> </a:t>
            </a:r>
            <a:r>
              <a:rPr lang="en-US" sz="2400" b="1" dirty="0" err="1"/>
              <a:t>chú</a:t>
            </a:r>
            <a:r>
              <a:rPr lang="en-US" sz="2400" dirty="0"/>
              <a:t>”, </a:t>
            </a:r>
            <a:r>
              <a:rPr lang="en-US" sz="2400" dirty="0" err="1"/>
              <a:t>để</a:t>
            </a:r>
            <a:r>
              <a:rPr lang="en-US" sz="2400" dirty="0"/>
              <a:t> </a:t>
            </a:r>
            <a:r>
              <a:rPr lang="en-US" sz="2400" dirty="0" err="1"/>
              <a:t>cung</a:t>
            </a:r>
            <a:r>
              <a:rPr lang="en-US" sz="2400" dirty="0"/>
              <a:t> </a:t>
            </a:r>
            <a:r>
              <a:rPr lang="en-US" sz="2400" dirty="0" err="1"/>
              <a:t>cấp</a:t>
            </a:r>
            <a:r>
              <a:rPr lang="en-US" sz="2400" dirty="0"/>
              <a:t> </a:t>
            </a:r>
            <a:r>
              <a:rPr lang="en-US" sz="2400" dirty="0" err="1"/>
              <a:t>thông</a:t>
            </a:r>
            <a:r>
              <a:rPr lang="en-US" sz="2400" dirty="0"/>
              <a:t> tin y </a:t>
            </a:r>
            <a:r>
              <a:rPr lang="en-US" sz="2400" dirty="0" err="1"/>
              <a:t>tế</a:t>
            </a:r>
            <a:r>
              <a:rPr lang="en-US" sz="2400" dirty="0"/>
              <a:t> </a:t>
            </a:r>
            <a:r>
              <a:rPr lang="en-US" sz="2400" dirty="0" err="1"/>
              <a:t>khi</a:t>
            </a:r>
            <a:r>
              <a:rPr lang="en-US" sz="2400" dirty="0"/>
              <a:t> </a:t>
            </a:r>
            <a:r>
              <a:rPr lang="en-US" sz="2400" dirty="0" err="1"/>
              <a:t>thực</a:t>
            </a:r>
            <a:r>
              <a:rPr lang="en-US" sz="2400" dirty="0"/>
              <a:t> </a:t>
            </a:r>
            <a:r>
              <a:rPr lang="en-US" sz="2400" dirty="0" err="1"/>
              <a:t>hiện</a:t>
            </a:r>
            <a:r>
              <a:rPr lang="en-US" sz="2400" dirty="0"/>
              <a:t> </a:t>
            </a:r>
            <a:r>
              <a:rPr lang="en-US" sz="2400" dirty="0" err="1"/>
              <a:t>sàng</a:t>
            </a:r>
            <a:r>
              <a:rPr lang="en-US" sz="2400" dirty="0"/>
              <a:t> </a:t>
            </a:r>
            <a:r>
              <a:rPr lang="en-US" sz="2400" dirty="0" err="1"/>
              <a:t>lọc</a:t>
            </a:r>
            <a:r>
              <a:rPr lang="en-US" sz="2400" dirty="0"/>
              <a:t> </a:t>
            </a:r>
            <a:r>
              <a:rPr lang="en-US" sz="2400" dirty="0" err="1"/>
              <a:t>trước</a:t>
            </a:r>
            <a:r>
              <a:rPr lang="en-US" sz="2400" dirty="0"/>
              <a:t> </a:t>
            </a:r>
            <a:r>
              <a:rPr lang="en-US" sz="2400" dirty="0" err="1"/>
              <a:t>tiêm</a:t>
            </a:r>
            <a:r>
              <a:rPr lang="en-US" sz="2400" dirty="0"/>
              <a:t>.</a:t>
            </a:r>
          </a:p>
          <a:p>
            <a:pPr marL="622300" indent="-457200">
              <a:lnSpc>
                <a:spcPct val="150000"/>
              </a:lnSpc>
              <a:buFont typeface="+mj-lt"/>
              <a:buAutoNum type="arabicPeriod"/>
            </a:pPr>
            <a:r>
              <a:rPr lang="vi-VN" sz="2400" dirty="0"/>
              <a:t>Lưu ý </a:t>
            </a:r>
            <a:r>
              <a:rPr lang="en-US" sz="2400" dirty="0"/>
              <a:t>“</a:t>
            </a:r>
            <a:r>
              <a:rPr lang="en-US" sz="2400" b="1" dirty="0" err="1"/>
              <a:t>Nơi</a:t>
            </a:r>
            <a:r>
              <a:rPr lang="en-US" sz="2400" b="1" dirty="0"/>
              <a:t> </a:t>
            </a:r>
            <a:r>
              <a:rPr lang="vi-VN" sz="2400" b="1" dirty="0"/>
              <a:t>công tác</a:t>
            </a:r>
            <a:r>
              <a:rPr lang="en-US" sz="2400" dirty="0"/>
              <a:t>”: </a:t>
            </a:r>
            <a:r>
              <a:rPr lang="en-US" sz="2400" dirty="0" err="1"/>
              <a:t>trường</a:t>
            </a:r>
            <a:r>
              <a:rPr lang="en-US" sz="2400" dirty="0"/>
              <a:t> </a:t>
            </a:r>
            <a:r>
              <a:rPr lang="en-US" sz="2400" dirty="0" err="1"/>
              <a:t>nhập</a:t>
            </a:r>
            <a:r>
              <a:rPr lang="en-US" sz="2400" dirty="0"/>
              <a:t> </a:t>
            </a:r>
            <a:r>
              <a:rPr lang="en-US" sz="2400" dirty="0" err="1"/>
              <a:t>thống</a:t>
            </a:r>
            <a:r>
              <a:rPr lang="en-US" sz="2400" dirty="0"/>
              <a:t> </a:t>
            </a:r>
            <a:r>
              <a:rPr lang="en-US" sz="2400" dirty="0" err="1"/>
              <a:t>nhất</a:t>
            </a:r>
            <a:r>
              <a:rPr lang="en-US" sz="2400" dirty="0"/>
              <a:t> </a:t>
            </a:r>
            <a:r>
              <a:rPr lang="en-US" sz="2400" dirty="0" err="1"/>
              <a:t>cùng</a:t>
            </a:r>
            <a:r>
              <a:rPr lang="en-US" sz="2400" dirty="0"/>
              <a:t> 1 </a:t>
            </a:r>
            <a:r>
              <a:rPr lang="en-US" sz="2400" dirty="0" err="1"/>
              <a:t>tên</a:t>
            </a:r>
            <a:r>
              <a:rPr lang="en-US" sz="2400" dirty="0"/>
              <a:t>, </a:t>
            </a:r>
            <a:r>
              <a:rPr lang="en-US" sz="2400" dirty="0" err="1"/>
              <a:t>đặc</a:t>
            </a:r>
            <a:r>
              <a:rPr lang="en-US" sz="2400" dirty="0"/>
              <a:t> </a:t>
            </a:r>
            <a:r>
              <a:rPr lang="en-US" sz="2400" dirty="0" err="1"/>
              <a:t>biệt</a:t>
            </a:r>
            <a:r>
              <a:rPr lang="en-US" sz="2400" dirty="0"/>
              <a:t> </a:t>
            </a:r>
            <a:r>
              <a:rPr lang="en-US" sz="2400" dirty="0" err="1"/>
              <a:t>các</a:t>
            </a:r>
            <a:r>
              <a:rPr lang="en-US" sz="2400" dirty="0"/>
              <a:t> </a:t>
            </a:r>
            <a:r>
              <a:rPr lang="en-US" sz="2400" dirty="0" err="1"/>
              <a:t>điểm</a:t>
            </a:r>
            <a:r>
              <a:rPr lang="en-US" sz="2400" dirty="0"/>
              <a:t> </a:t>
            </a:r>
            <a:r>
              <a:rPr lang="en-US" sz="2400" dirty="0" err="1"/>
              <a:t>tổ</a:t>
            </a:r>
            <a:r>
              <a:rPr lang="en-US" sz="2400" dirty="0"/>
              <a:t> </a:t>
            </a:r>
            <a:r>
              <a:rPr lang="en-US" sz="2400" dirty="0" err="1"/>
              <a:t>chức</a:t>
            </a:r>
            <a:r>
              <a:rPr lang="en-US" sz="2400" dirty="0"/>
              <a:t> </a:t>
            </a:r>
            <a:r>
              <a:rPr lang="en-US" sz="2400" dirty="0" err="1"/>
              <a:t>tiêm</a:t>
            </a:r>
            <a:r>
              <a:rPr lang="en-US" sz="2400" dirty="0"/>
              <a:t> </a:t>
            </a:r>
            <a:r>
              <a:rPr lang="en-US" sz="2400" dirty="0" err="1"/>
              <a:t>cho</a:t>
            </a:r>
            <a:r>
              <a:rPr lang="en-US" sz="2400" dirty="0"/>
              <a:t> </a:t>
            </a:r>
            <a:r>
              <a:rPr lang="en-US" sz="2400" dirty="0" err="1"/>
              <a:t>nhiều</a:t>
            </a:r>
            <a:r>
              <a:rPr lang="en-US" sz="2400" dirty="0"/>
              <a:t> </a:t>
            </a:r>
            <a:r>
              <a:rPr lang="en-US" sz="2400" dirty="0" err="1"/>
              <a:t>trường</a:t>
            </a:r>
            <a:r>
              <a:rPr lang="en-US" sz="2400" dirty="0"/>
              <a:t>. N</a:t>
            </a:r>
            <a:r>
              <a:rPr lang="vi-VN" sz="2400" dirty="0"/>
              <a:t>ên ghi chú dễ nhớ để sau này</a:t>
            </a:r>
            <a:r>
              <a:rPr lang="en-US" sz="2400" dirty="0"/>
              <a:t> </a:t>
            </a:r>
            <a:r>
              <a:rPr lang="en-US" sz="2400" dirty="0" err="1"/>
              <a:t>khi</a:t>
            </a:r>
            <a:r>
              <a:rPr lang="en-US" sz="2400" dirty="0"/>
              <a:t> </a:t>
            </a:r>
            <a:r>
              <a:rPr lang="en-US" sz="2400" dirty="0" err="1"/>
              <a:t>chọn</a:t>
            </a:r>
            <a:r>
              <a:rPr lang="en-US" sz="2400" dirty="0"/>
              <a:t> </a:t>
            </a:r>
            <a:r>
              <a:rPr lang="en-US" sz="2400" dirty="0" err="1"/>
              <a:t>đúng</a:t>
            </a:r>
            <a:r>
              <a:rPr lang="en-US" sz="2400" dirty="0"/>
              <a:t> </a:t>
            </a:r>
            <a:r>
              <a:rPr lang="en-US" sz="2400" dirty="0" err="1"/>
              <a:t>được</a:t>
            </a:r>
            <a:r>
              <a:rPr lang="en-US" sz="2400" dirty="0"/>
              <a:t> </a:t>
            </a:r>
            <a:r>
              <a:rPr lang="en-US" sz="2400" dirty="0" err="1"/>
              <a:t>tên</a:t>
            </a:r>
            <a:r>
              <a:rPr lang="en-US" sz="2400" dirty="0"/>
              <a:t> </a:t>
            </a:r>
            <a:r>
              <a:rPr lang="en-US" sz="2400" dirty="0" err="1"/>
              <a:t>đơn</a:t>
            </a:r>
            <a:r>
              <a:rPr lang="en-US" sz="2400" dirty="0"/>
              <a:t> </a:t>
            </a:r>
            <a:r>
              <a:rPr lang="en-US" sz="2400" dirty="0" err="1"/>
              <a:t>vị</a:t>
            </a:r>
            <a:r>
              <a:rPr lang="en-US" sz="2400" dirty="0"/>
              <a:t> </a:t>
            </a:r>
            <a:r>
              <a:rPr lang="en-US" sz="2400" dirty="0" err="1"/>
              <a:t>thì</a:t>
            </a:r>
            <a:r>
              <a:rPr lang="vi-VN" sz="2400" dirty="0"/>
              <a:t> </a:t>
            </a:r>
            <a:r>
              <a:rPr lang="en-US" sz="2400" dirty="0" err="1"/>
              <a:t>xuất</a:t>
            </a:r>
            <a:r>
              <a:rPr lang="en-US" sz="2400" dirty="0"/>
              <a:t> </a:t>
            </a:r>
            <a:r>
              <a:rPr lang="en-US" sz="2400" dirty="0" err="1"/>
              <a:t>đủ</a:t>
            </a:r>
            <a:r>
              <a:rPr lang="en-US" sz="2400" dirty="0"/>
              <a:t> </a:t>
            </a:r>
            <a:r>
              <a:rPr lang="en-US" sz="2400" dirty="0" err="1"/>
              <a:t>danh</a:t>
            </a:r>
            <a:r>
              <a:rPr lang="en-US" sz="2400" dirty="0"/>
              <a:t> </a:t>
            </a:r>
            <a:r>
              <a:rPr lang="en-US" sz="2400" dirty="0" err="1"/>
              <a:t>sách</a:t>
            </a:r>
            <a:r>
              <a:rPr lang="en-US" sz="2400" dirty="0"/>
              <a:t>, </a:t>
            </a:r>
            <a:r>
              <a:rPr lang="vi-VN" sz="2400" dirty="0"/>
              <a:t>lập kế hoạch</a:t>
            </a:r>
            <a:r>
              <a:rPr lang="en-US" sz="2400" dirty="0"/>
              <a:t>,</a:t>
            </a:r>
            <a:r>
              <a:rPr lang="vi-VN" sz="2400" dirty="0"/>
              <a:t> báo cáo</a:t>
            </a:r>
            <a:r>
              <a:rPr lang="en-US" sz="2400" dirty="0"/>
              <a:t>.</a:t>
            </a:r>
          </a:p>
          <a:p>
            <a:pPr marL="165100">
              <a:lnSpc>
                <a:spcPct val="150000"/>
              </a:lnSpc>
            </a:pPr>
            <a:r>
              <a:rPr lang="en-US" sz="2400" dirty="0"/>
              <a:t>      </a:t>
            </a:r>
            <a:r>
              <a:rPr lang="en-US" sz="2400" dirty="0" err="1"/>
              <a:t>Vd</a:t>
            </a:r>
            <a:r>
              <a:rPr lang="en-US" sz="2400" dirty="0"/>
              <a:t>: </a:t>
            </a:r>
            <a:r>
              <a:rPr lang="en-US" sz="2400" b="1" dirty="0" err="1"/>
              <a:t>tên</a:t>
            </a:r>
            <a:r>
              <a:rPr lang="en-US" sz="2400" b="1" dirty="0"/>
              <a:t> </a:t>
            </a:r>
            <a:r>
              <a:rPr lang="en-US" sz="2400" b="1" dirty="0" err="1"/>
              <a:t>trường_QH_PX_khối</a:t>
            </a:r>
            <a:r>
              <a:rPr lang="en-US" sz="2400" b="1" dirty="0"/>
              <a:t> </a:t>
            </a:r>
            <a:r>
              <a:rPr lang="en-US" sz="2400" b="1" dirty="0" err="1"/>
              <a:t>lớp</a:t>
            </a:r>
            <a:endParaRPr lang="en-US" sz="2400" b="1" dirty="0"/>
          </a:p>
        </p:txBody>
      </p:sp>
      <p:sp>
        <p:nvSpPr>
          <p:cNvPr id="6" name="Title 13">
            <a:extLst>
              <a:ext uri="{FF2B5EF4-FFF2-40B4-BE49-F238E27FC236}">
                <a16:creationId xmlns:a16="http://schemas.microsoft.com/office/drawing/2014/main" id="{71DA198B-AA00-498D-AF23-79F49F3CC63D}"/>
              </a:ext>
            </a:extLst>
          </p:cNvPr>
          <p:cNvSpPr txBox="1">
            <a:spLocks/>
          </p:cNvSpPr>
          <p:nvPr/>
        </p:nvSpPr>
        <p:spPr>
          <a:xfrm>
            <a:off x="870769" y="183697"/>
            <a:ext cx="10515600" cy="54201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2. Tạo hồ sơ đối tượng: Lưu ý</a:t>
            </a:r>
            <a:endParaRPr lang="en-US" sz="4000" dirty="0"/>
          </a:p>
        </p:txBody>
      </p:sp>
    </p:spTree>
    <p:extLst>
      <p:ext uri="{BB962C8B-B14F-4D97-AF65-F5344CB8AC3E}">
        <p14:creationId xmlns:p14="http://schemas.microsoft.com/office/powerpoint/2010/main" val="77044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7DD3B8A-D84F-46DC-B903-3013A3466826}"/>
              </a:ext>
            </a:extLst>
          </p:cNvPr>
          <p:cNvSpPr>
            <a:spLocks noGrp="1"/>
          </p:cNvSpPr>
          <p:nvPr>
            <p:ph type="title"/>
          </p:nvPr>
        </p:nvSpPr>
        <p:spPr>
          <a:xfrm>
            <a:off x="438150" y="365125"/>
            <a:ext cx="11563350" cy="1325563"/>
          </a:xfrm>
        </p:spPr>
        <p:txBody>
          <a:bodyPr/>
          <a:lstStyle/>
          <a:p>
            <a:r>
              <a:rPr lang="en-US" dirty="0"/>
              <a:t>3. </a:t>
            </a:r>
            <a:r>
              <a:rPr lang="en-US" dirty="0" err="1"/>
              <a:t>Cập</a:t>
            </a:r>
            <a:r>
              <a:rPr lang="en-US" dirty="0"/>
              <a:t> </a:t>
            </a:r>
            <a:r>
              <a:rPr lang="en-US" dirty="0" err="1"/>
              <a:t>nhật</a:t>
            </a:r>
            <a:r>
              <a:rPr lang="en-US" dirty="0"/>
              <a:t> </a:t>
            </a:r>
            <a:r>
              <a:rPr lang="en-US" dirty="0" err="1"/>
              <a:t>kết</a:t>
            </a:r>
            <a:r>
              <a:rPr lang="en-US" dirty="0"/>
              <a:t> </a:t>
            </a:r>
            <a:r>
              <a:rPr lang="en-US" dirty="0" err="1"/>
              <a:t>quả</a:t>
            </a:r>
            <a:r>
              <a:rPr lang="en-US" dirty="0"/>
              <a:t> </a:t>
            </a:r>
            <a:r>
              <a:rPr lang="en-US" dirty="0" err="1"/>
              <a:t>tiêm</a:t>
            </a:r>
            <a:r>
              <a:rPr lang="en-US" dirty="0"/>
              <a:t> </a:t>
            </a:r>
          </a:p>
        </p:txBody>
      </p:sp>
      <p:sp>
        <p:nvSpPr>
          <p:cNvPr id="15" name="Rectangle 14">
            <a:extLst>
              <a:ext uri="{FF2B5EF4-FFF2-40B4-BE49-F238E27FC236}">
                <a16:creationId xmlns:a16="http://schemas.microsoft.com/office/drawing/2014/main" id="{59884BF0-D80E-4D92-AFD1-98362D607956}"/>
              </a:ext>
            </a:extLst>
          </p:cNvPr>
          <p:cNvSpPr/>
          <p:nvPr/>
        </p:nvSpPr>
        <p:spPr>
          <a:xfrm>
            <a:off x="1046844" y="3269343"/>
            <a:ext cx="10666185" cy="255349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nSpc>
                <a:spcPct val="200000"/>
              </a:lnSpc>
            </a:pPr>
            <a:endParaRPr lang="en-US" b="1" dirty="0">
              <a:solidFill>
                <a:srgbClr val="FF0000"/>
              </a:solidFill>
            </a:endParaRPr>
          </a:p>
          <a:p>
            <a:pPr>
              <a:lnSpc>
                <a:spcPct val="150000"/>
              </a:lnSpc>
            </a:pPr>
            <a:r>
              <a:rPr lang="en-US" sz="2800" dirty="0" err="1">
                <a:solidFill>
                  <a:schemeClr val="tx1"/>
                </a:solidFill>
              </a:rPr>
              <a:t>Có</a:t>
            </a:r>
            <a:r>
              <a:rPr lang="en-US" sz="2800" dirty="0">
                <a:solidFill>
                  <a:schemeClr val="tx1"/>
                </a:solidFill>
              </a:rPr>
              <a:t> 2 </a:t>
            </a:r>
            <a:r>
              <a:rPr lang="en-US" sz="2800" dirty="0" err="1">
                <a:solidFill>
                  <a:schemeClr val="tx1"/>
                </a:solidFill>
              </a:rPr>
              <a:t>cách</a:t>
            </a:r>
            <a:r>
              <a:rPr lang="en-US" sz="2800" dirty="0">
                <a:solidFill>
                  <a:schemeClr val="tx1"/>
                </a:solidFill>
              </a:rPr>
              <a:t> </a:t>
            </a:r>
            <a:r>
              <a:rPr lang="en-US" sz="2800" dirty="0" err="1">
                <a:solidFill>
                  <a:schemeClr val="tx1"/>
                </a:solidFill>
              </a:rPr>
              <a:t>cập</a:t>
            </a:r>
            <a:r>
              <a:rPr lang="en-US" sz="2800" dirty="0">
                <a:solidFill>
                  <a:schemeClr val="tx1"/>
                </a:solidFill>
              </a:rPr>
              <a:t> </a:t>
            </a:r>
            <a:r>
              <a:rPr lang="en-US" sz="2800" dirty="0" err="1">
                <a:solidFill>
                  <a:schemeClr val="tx1"/>
                </a:solidFill>
              </a:rPr>
              <a:t>nhật</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quả</a:t>
            </a:r>
            <a:r>
              <a:rPr lang="en-US" sz="2800" dirty="0">
                <a:solidFill>
                  <a:schemeClr val="tx1"/>
                </a:solidFill>
              </a:rPr>
              <a:t> </a:t>
            </a:r>
            <a:r>
              <a:rPr lang="en-US" sz="2800" dirty="0" err="1">
                <a:solidFill>
                  <a:schemeClr val="tx1"/>
                </a:solidFill>
              </a:rPr>
              <a:t>tiêm</a:t>
            </a:r>
            <a:r>
              <a:rPr lang="en-US" sz="2800" dirty="0">
                <a:solidFill>
                  <a:schemeClr val="tx1"/>
                </a:solidFill>
              </a:rPr>
              <a:t> </a:t>
            </a:r>
            <a:r>
              <a:rPr lang="en-US" sz="2800" dirty="0" err="1">
                <a:solidFill>
                  <a:schemeClr val="tx1"/>
                </a:solidFill>
              </a:rPr>
              <a:t>chủng</a:t>
            </a:r>
            <a:r>
              <a:rPr lang="en-US" sz="2800" dirty="0">
                <a:solidFill>
                  <a:schemeClr val="tx1"/>
                </a:solidFill>
              </a:rPr>
              <a:t>: </a:t>
            </a:r>
          </a:p>
          <a:p>
            <a:pPr marL="457200" indent="-457200">
              <a:lnSpc>
                <a:spcPct val="150000"/>
              </a:lnSpc>
              <a:buFont typeface="+mj-lt"/>
              <a:buAutoNum type="arabicPeriod"/>
            </a:pPr>
            <a:r>
              <a:rPr lang="en-US" sz="2800" b="1" dirty="0" err="1">
                <a:solidFill>
                  <a:schemeClr val="tx1"/>
                </a:solidFill>
              </a:rPr>
              <a:t>Lập</a:t>
            </a:r>
            <a:r>
              <a:rPr lang="en-US" sz="2800" b="1" dirty="0">
                <a:solidFill>
                  <a:schemeClr val="tx1"/>
                </a:solidFill>
              </a:rPr>
              <a:t> </a:t>
            </a:r>
            <a:r>
              <a:rPr lang="en-US" sz="2800" b="1" dirty="0" err="1">
                <a:solidFill>
                  <a:schemeClr val="tx1"/>
                </a:solidFill>
              </a:rPr>
              <a:t>kế</a:t>
            </a:r>
            <a:r>
              <a:rPr lang="en-US" sz="2800" b="1" dirty="0">
                <a:solidFill>
                  <a:schemeClr val="tx1"/>
                </a:solidFill>
              </a:rPr>
              <a:t> </a:t>
            </a:r>
            <a:r>
              <a:rPr lang="en-US" sz="2800" b="1" dirty="0" err="1">
                <a:solidFill>
                  <a:schemeClr val="tx1"/>
                </a:solidFill>
              </a:rPr>
              <a:t>hoạch</a:t>
            </a:r>
            <a:r>
              <a:rPr lang="en-US" sz="2800" b="1" dirty="0">
                <a:solidFill>
                  <a:schemeClr val="tx1"/>
                </a:solidFill>
              </a:rPr>
              <a:t> </a:t>
            </a:r>
            <a:r>
              <a:rPr lang="en-US" sz="2800" b="1" dirty="0" err="1">
                <a:solidFill>
                  <a:schemeClr val="tx1"/>
                </a:solidFill>
              </a:rPr>
              <a:t>tiêm</a:t>
            </a:r>
            <a:r>
              <a:rPr lang="en-US" sz="2800" b="1" dirty="0">
                <a:solidFill>
                  <a:schemeClr val="tx1"/>
                </a:solidFill>
              </a:rPr>
              <a:t> </a:t>
            </a:r>
            <a:r>
              <a:rPr lang="en-US" sz="2800" b="1" dirty="0" err="1">
                <a:solidFill>
                  <a:schemeClr val="tx1"/>
                </a:solidFill>
              </a:rPr>
              <a:t>chủng</a:t>
            </a:r>
            <a:r>
              <a:rPr lang="en-US" sz="2800" b="1" dirty="0">
                <a:solidFill>
                  <a:schemeClr val="tx1"/>
                </a:solidFill>
              </a:rPr>
              <a:t> </a:t>
            </a:r>
            <a:r>
              <a:rPr lang="en-US" sz="2800" b="1" dirty="0" err="1">
                <a:solidFill>
                  <a:schemeClr val="tx1"/>
                </a:solidFill>
              </a:rPr>
              <a:t>và</a:t>
            </a:r>
            <a:r>
              <a:rPr lang="en-US" sz="2800" b="1" dirty="0">
                <a:solidFill>
                  <a:schemeClr val="tx1"/>
                </a:solidFill>
              </a:rPr>
              <a:t> </a:t>
            </a:r>
            <a:r>
              <a:rPr lang="en-US" sz="2800" b="1" dirty="0" err="1">
                <a:solidFill>
                  <a:schemeClr val="tx1"/>
                </a:solidFill>
              </a:rPr>
              <a:t>thực</a:t>
            </a:r>
            <a:r>
              <a:rPr lang="en-US" sz="2800" b="1" dirty="0">
                <a:solidFill>
                  <a:schemeClr val="tx1"/>
                </a:solidFill>
              </a:rPr>
              <a:t> </a:t>
            </a:r>
            <a:r>
              <a:rPr lang="en-US" sz="2800" b="1" dirty="0" err="1">
                <a:solidFill>
                  <a:schemeClr val="tx1"/>
                </a:solidFill>
              </a:rPr>
              <a:t>hiện</a:t>
            </a:r>
            <a:r>
              <a:rPr lang="en-US" sz="2800" b="1" dirty="0">
                <a:solidFill>
                  <a:schemeClr val="tx1"/>
                </a:solidFill>
              </a:rPr>
              <a:t> </a:t>
            </a:r>
            <a:r>
              <a:rPr lang="en-US" sz="2800" b="1" dirty="0" err="1">
                <a:solidFill>
                  <a:schemeClr val="tx1"/>
                </a:solidFill>
              </a:rPr>
              <a:t>kế</a:t>
            </a:r>
            <a:r>
              <a:rPr lang="en-US" sz="2800" b="1" dirty="0">
                <a:solidFill>
                  <a:schemeClr val="tx1"/>
                </a:solidFill>
              </a:rPr>
              <a:t> </a:t>
            </a:r>
            <a:r>
              <a:rPr lang="en-US" sz="2800" b="1" dirty="0" err="1">
                <a:solidFill>
                  <a:schemeClr val="tx1"/>
                </a:solidFill>
              </a:rPr>
              <a:t>hoạch</a:t>
            </a:r>
            <a:endParaRPr lang="en-US" sz="2800" b="1" dirty="0">
              <a:solidFill>
                <a:schemeClr val="tx1"/>
              </a:solidFill>
            </a:endParaRPr>
          </a:p>
          <a:p>
            <a:pPr marL="457200" indent="-457200">
              <a:lnSpc>
                <a:spcPct val="150000"/>
              </a:lnSpc>
              <a:buFont typeface="+mj-lt"/>
              <a:buAutoNum type="arabicPeriod"/>
            </a:pPr>
            <a:r>
              <a:rPr lang="en-US" sz="2800" dirty="0" err="1">
                <a:solidFill>
                  <a:schemeClr val="tx1"/>
                </a:solidFill>
              </a:rPr>
              <a:t>Nhập</a:t>
            </a:r>
            <a:r>
              <a:rPr lang="en-US" sz="2800" dirty="0">
                <a:solidFill>
                  <a:schemeClr val="tx1"/>
                </a:solidFill>
              </a:rPr>
              <a:t> </a:t>
            </a:r>
            <a:r>
              <a:rPr lang="en-US" sz="2800" dirty="0" err="1">
                <a:solidFill>
                  <a:schemeClr val="tx1"/>
                </a:solidFill>
              </a:rPr>
              <a:t>nhanh</a:t>
            </a:r>
            <a:r>
              <a:rPr lang="en-US" sz="2800" dirty="0">
                <a:solidFill>
                  <a:schemeClr val="tx1"/>
                </a:solidFill>
              </a:rPr>
              <a:t> </a:t>
            </a:r>
            <a:r>
              <a:rPr lang="en-US" sz="2800" dirty="0" err="1">
                <a:solidFill>
                  <a:schemeClr val="tx1"/>
                </a:solidFill>
              </a:rPr>
              <a:t>kết</a:t>
            </a:r>
            <a:r>
              <a:rPr lang="en-US" sz="2800" dirty="0">
                <a:solidFill>
                  <a:schemeClr val="tx1"/>
                </a:solidFill>
              </a:rPr>
              <a:t> </a:t>
            </a:r>
            <a:r>
              <a:rPr lang="en-US" sz="2800" dirty="0" err="1">
                <a:solidFill>
                  <a:schemeClr val="tx1"/>
                </a:solidFill>
              </a:rPr>
              <a:t>quả</a:t>
            </a:r>
            <a:r>
              <a:rPr lang="en-US" sz="2800" dirty="0">
                <a:solidFill>
                  <a:schemeClr val="tx1"/>
                </a:solidFill>
              </a:rPr>
              <a:t> </a:t>
            </a:r>
            <a:r>
              <a:rPr lang="en-US" sz="2800" dirty="0" err="1">
                <a:solidFill>
                  <a:schemeClr val="tx1"/>
                </a:solidFill>
              </a:rPr>
              <a:t>tiêm</a:t>
            </a:r>
            <a:r>
              <a:rPr lang="en-US" sz="2800" dirty="0">
                <a:solidFill>
                  <a:schemeClr val="tx1"/>
                </a:solidFill>
              </a:rPr>
              <a:t> </a:t>
            </a:r>
            <a:r>
              <a:rPr lang="en-US" sz="2800" dirty="0" err="1">
                <a:solidFill>
                  <a:schemeClr val="tx1"/>
                </a:solidFill>
              </a:rPr>
              <a:t>chủng</a:t>
            </a:r>
            <a:r>
              <a:rPr lang="en-US" sz="2800" dirty="0">
                <a:solidFill>
                  <a:schemeClr val="tx1"/>
                </a:solidFill>
              </a:rPr>
              <a:t> </a:t>
            </a:r>
            <a:r>
              <a:rPr lang="en-US" sz="2800" i="1" dirty="0">
                <a:solidFill>
                  <a:srgbClr val="C00000"/>
                </a:solidFill>
              </a:rPr>
              <a:t>(</a:t>
            </a:r>
            <a:r>
              <a:rPr lang="en-US" sz="2800" i="1" dirty="0" err="1">
                <a:solidFill>
                  <a:srgbClr val="C00000"/>
                </a:solidFill>
              </a:rPr>
              <a:t>không</a:t>
            </a:r>
            <a:r>
              <a:rPr lang="en-US" sz="2800" i="1" dirty="0">
                <a:solidFill>
                  <a:srgbClr val="C00000"/>
                </a:solidFill>
              </a:rPr>
              <a:t> </a:t>
            </a:r>
            <a:r>
              <a:rPr lang="en-US" sz="2800" i="1" dirty="0" err="1">
                <a:solidFill>
                  <a:srgbClr val="C00000"/>
                </a:solidFill>
              </a:rPr>
              <a:t>khuyến</a:t>
            </a:r>
            <a:r>
              <a:rPr lang="en-US" sz="2800" i="1" dirty="0">
                <a:solidFill>
                  <a:srgbClr val="C00000"/>
                </a:solidFill>
              </a:rPr>
              <a:t> </a:t>
            </a:r>
            <a:r>
              <a:rPr lang="en-US" sz="2800" i="1" dirty="0" err="1">
                <a:solidFill>
                  <a:srgbClr val="C00000"/>
                </a:solidFill>
              </a:rPr>
              <a:t>cáo</a:t>
            </a:r>
            <a:r>
              <a:rPr lang="en-US" sz="2800" i="1" dirty="0">
                <a:solidFill>
                  <a:srgbClr val="C00000"/>
                </a:solidFill>
              </a:rPr>
              <a:t> </a:t>
            </a:r>
            <a:r>
              <a:rPr lang="en-US" sz="2800" i="1" dirty="0" err="1">
                <a:solidFill>
                  <a:srgbClr val="C00000"/>
                </a:solidFill>
              </a:rPr>
              <a:t>cách</a:t>
            </a:r>
            <a:r>
              <a:rPr lang="en-US" sz="2800" i="1" dirty="0">
                <a:solidFill>
                  <a:srgbClr val="C00000"/>
                </a:solidFill>
              </a:rPr>
              <a:t> </a:t>
            </a:r>
            <a:r>
              <a:rPr lang="en-US" sz="2800" i="1" dirty="0" err="1">
                <a:solidFill>
                  <a:srgbClr val="C00000"/>
                </a:solidFill>
              </a:rPr>
              <a:t>này</a:t>
            </a:r>
            <a:r>
              <a:rPr lang="en-US" sz="2800" i="1" dirty="0">
                <a:solidFill>
                  <a:srgbClr val="C00000"/>
                </a:solidFill>
              </a:rPr>
              <a:t> do </a:t>
            </a:r>
            <a:r>
              <a:rPr lang="en-US" sz="2800" i="1" dirty="0" err="1">
                <a:solidFill>
                  <a:srgbClr val="C00000"/>
                </a:solidFill>
              </a:rPr>
              <a:t>không</a:t>
            </a:r>
            <a:r>
              <a:rPr lang="en-US" sz="2800" i="1" dirty="0">
                <a:solidFill>
                  <a:srgbClr val="C00000"/>
                </a:solidFill>
              </a:rPr>
              <a:t> </a:t>
            </a:r>
            <a:r>
              <a:rPr lang="en-US" sz="2800" i="1" dirty="0" err="1">
                <a:solidFill>
                  <a:srgbClr val="C00000"/>
                </a:solidFill>
              </a:rPr>
              <a:t>xuất</a:t>
            </a:r>
            <a:r>
              <a:rPr lang="en-US" sz="2800" i="1" dirty="0">
                <a:solidFill>
                  <a:srgbClr val="C00000"/>
                </a:solidFill>
              </a:rPr>
              <a:t> </a:t>
            </a:r>
            <a:r>
              <a:rPr lang="en-US" sz="2800" i="1" dirty="0" err="1">
                <a:solidFill>
                  <a:srgbClr val="C00000"/>
                </a:solidFill>
              </a:rPr>
              <a:t>báo</a:t>
            </a:r>
            <a:r>
              <a:rPr lang="en-US" sz="2800" i="1" dirty="0">
                <a:solidFill>
                  <a:srgbClr val="C00000"/>
                </a:solidFill>
              </a:rPr>
              <a:t> </a:t>
            </a:r>
            <a:r>
              <a:rPr lang="en-US" sz="2800" i="1" dirty="0" err="1">
                <a:solidFill>
                  <a:srgbClr val="C00000"/>
                </a:solidFill>
              </a:rPr>
              <a:t>cáo</a:t>
            </a:r>
            <a:r>
              <a:rPr lang="en-US" sz="2800" i="1" dirty="0">
                <a:solidFill>
                  <a:srgbClr val="C00000"/>
                </a:solidFill>
              </a:rPr>
              <a:t> </a:t>
            </a:r>
            <a:r>
              <a:rPr lang="en-US" sz="2800" i="1" dirty="0" err="1">
                <a:solidFill>
                  <a:srgbClr val="C00000"/>
                </a:solidFill>
              </a:rPr>
              <a:t>kết</a:t>
            </a:r>
            <a:r>
              <a:rPr lang="en-US" sz="2800" i="1" dirty="0">
                <a:solidFill>
                  <a:srgbClr val="C00000"/>
                </a:solidFill>
              </a:rPr>
              <a:t> </a:t>
            </a:r>
            <a:r>
              <a:rPr lang="en-US" sz="2800" i="1" dirty="0" err="1">
                <a:solidFill>
                  <a:srgbClr val="C00000"/>
                </a:solidFill>
              </a:rPr>
              <a:t>quả</a:t>
            </a:r>
            <a:r>
              <a:rPr lang="en-US" sz="2800" i="1" dirty="0">
                <a:solidFill>
                  <a:srgbClr val="C00000"/>
                </a:solidFill>
              </a:rPr>
              <a:t> </a:t>
            </a:r>
            <a:r>
              <a:rPr lang="en-US" sz="2800" i="1" dirty="0" err="1">
                <a:solidFill>
                  <a:srgbClr val="C00000"/>
                </a:solidFill>
              </a:rPr>
              <a:t>tiêm</a:t>
            </a:r>
            <a:r>
              <a:rPr lang="en-US" sz="2800" i="1" dirty="0">
                <a:solidFill>
                  <a:srgbClr val="C00000"/>
                </a:solidFill>
              </a:rPr>
              <a:t> </a:t>
            </a:r>
            <a:r>
              <a:rPr lang="en-US" sz="2800" i="1" dirty="0" err="1">
                <a:solidFill>
                  <a:srgbClr val="C00000"/>
                </a:solidFill>
              </a:rPr>
              <a:t>theo</a:t>
            </a:r>
            <a:r>
              <a:rPr lang="en-US" sz="2800" i="1" dirty="0">
                <a:solidFill>
                  <a:srgbClr val="C00000"/>
                </a:solidFill>
              </a:rPr>
              <a:t> </a:t>
            </a:r>
            <a:r>
              <a:rPr lang="en-US" sz="2800" i="1" dirty="0" err="1">
                <a:solidFill>
                  <a:srgbClr val="C00000"/>
                </a:solidFill>
              </a:rPr>
              <a:t>tài</a:t>
            </a:r>
            <a:r>
              <a:rPr lang="en-US" sz="2800" i="1" dirty="0">
                <a:solidFill>
                  <a:srgbClr val="C00000"/>
                </a:solidFill>
              </a:rPr>
              <a:t> </a:t>
            </a:r>
            <a:r>
              <a:rPr lang="en-US" sz="2800" i="1" dirty="0" err="1">
                <a:solidFill>
                  <a:srgbClr val="C00000"/>
                </a:solidFill>
              </a:rPr>
              <a:t>khoản</a:t>
            </a:r>
            <a:r>
              <a:rPr lang="en-US" sz="2800" i="1" dirty="0">
                <a:solidFill>
                  <a:srgbClr val="C00000"/>
                </a:solidFill>
              </a:rPr>
              <a:t> </a:t>
            </a:r>
            <a:r>
              <a:rPr lang="en-US" sz="2800" i="1" dirty="0" err="1">
                <a:solidFill>
                  <a:srgbClr val="C00000"/>
                </a:solidFill>
              </a:rPr>
              <a:t>nhập</a:t>
            </a:r>
            <a:r>
              <a:rPr lang="en-US" sz="2800" i="1" dirty="0">
                <a:solidFill>
                  <a:srgbClr val="C00000"/>
                </a:solidFill>
              </a:rPr>
              <a:t>)</a:t>
            </a:r>
          </a:p>
          <a:p>
            <a:pPr>
              <a:lnSpc>
                <a:spcPct val="15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a:p>
            <a:pPr>
              <a:lnSpc>
                <a:spcPct val="200000"/>
              </a:lnSpc>
            </a:pPr>
            <a:endParaRPr lang="en-US" dirty="0"/>
          </a:p>
        </p:txBody>
      </p:sp>
    </p:spTree>
    <p:extLst>
      <p:ext uri="{BB962C8B-B14F-4D97-AF65-F5344CB8AC3E}">
        <p14:creationId xmlns:p14="http://schemas.microsoft.com/office/powerpoint/2010/main" val="302545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53968A4-3C1B-4AAD-98CF-F395D5EF6A20}"/>
              </a:ext>
            </a:extLst>
          </p:cNvPr>
          <p:cNvPicPr>
            <a:picLocks noChangeAspect="1"/>
          </p:cNvPicPr>
          <p:nvPr/>
        </p:nvPicPr>
        <p:blipFill rotWithShape="1">
          <a:blip r:embed="rId3">
            <a:alphaModFix amt="35000"/>
          </a:blip>
          <a:srcRect b="15730"/>
          <a:stretch/>
        </p:blipFill>
        <p:spPr>
          <a:xfrm>
            <a:off x="0" y="-133350"/>
            <a:ext cx="12191980" cy="6857999"/>
          </a:xfrm>
          <a:prstGeom prst="rect">
            <a:avLst/>
          </a:prstGeom>
        </p:spPr>
      </p:pic>
      <p:sp>
        <p:nvSpPr>
          <p:cNvPr id="14" name="Title 13">
            <a:extLst>
              <a:ext uri="{FF2B5EF4-FFF2-40B4-BE49-F238E27FC236}">
                <a16:creationId xmlns:a16="http://schemas.microsoft.com/office/drawing/2014/main" id="{E7DD3B8A-D84F-46DC-B903-3013A3466826}"/>
              </a:ext>
            </a:extLst>
          </p:cNvPr>
          <p:cNvSpPr>
            <a:spLocks noGrp="1"/>
          </p:cNvSpPr>
          <p:nvPr>
            <p:ph type="title"/>
          </p:nvPr>
        </p:nvSpPr>
        <p:spPr>
          <a:xfrm>
            <a:off x="838200" y="1065862"/>
            <a:ext cx="2914650" cy="4726276"/>
          </a:xfrm>
        </p:spPr>
        <p:txBody>
          <a:bodyPr vert="horz" lIns="91440" tIns="45720" rIns="91440" bIns="45720" rtlCol="0" anchor="ctr">
            <a:normAutofit/>
          </a:bodyPr>
          <a:lstStyle/>
          <a:p>
            <a:pPr algn="r"/>
            <a:r>
              <a:rPr lang="en-US" sz="4000" dirty="0">
                <a:solidFill>
                  <a:srgbClr val="FFFFFF"/>
                </a:solidFill>
              </a:rPr>
              <a:t>3.1 </a:t>
            </a:r>
            <a:r>
              <a:rPr lang="en-US" sz="4000" dirty="0" err="1">
                <a:solidFill>
                  <a:srgbClr val="FFFFFF"/>
                </a:solidFill>
              </a:rPr>
              <a:t>Lập</a:t>
            </a:r>
            <a:r>
              <a:rPr lang="en-US" sz="4000" dirty="0">
                <a:solidFill>
                  <a:srgbClr val="FFFFFF"/>
                </a:solidFill>
              </a:rPr>
              <a:t> </a:t>
            </a:r>
            <a:r>
              <a:rPr lang="en-US" sz="4000" dirty="0" err="1">
                <a:solidFill>
                  <a:srgbClr val="FFFFFF"/>
                </a:solidFill>
              </a:rPr>
              <a:t>kế</a:t>
            </a:r>
            <a:r>
              <a:rPr lang="en-US" sz="4000" dirty="0">
                <a:solidFill>
                  <a:srgbClr val="FFFFFF"/>
                </a:solidFill>
              </a:rPr>
              <a:t> </a:t>
            </a:r>
            <a:r>
              <a:rPr lang="en-US" sz="4000" dirty="0" err="1">
                <a:solidFill>
                  <a:srgbClr val="FFFFFF"/>
                </a:solidFill>
              </a:rPr>
              <a:t>hoạch</a:t>
            </a:r>
            <a:r>
              <a:rPr lang="en-US" sz="4000" dirty="0">
                <a:solidFill>
                  <a:srgbClr val="FFFFFF"/>
                </a:solidFill>
              </a:rPr>
              <a:t> </a:t>
            </a:r>
            <a:r>
              <a:rPr lang="en-US" sz="4000" dirty="0" err="1">
                <a:solidFill>
                  <a:srgbClr val="FFFFFF"/>
                </a:solidFill>
              </a:rPr>
              <a:t>tiêm</a:t>
            </a:r>
            <a:endParaRPr lang="en-US" sz="4000" dirty="0">
              <a:solidFill>
                <a:srgbClr val="FFFFFF"/>
              </a:solidFill>
            </a:endParaRPr>
          </a:p>
        </p:txBody>
      </p:sp>
      <p:cxnSp>
        <p:nvCxnSpPr>
          <p:cNvPr id="22" name="Straight Connector 2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C8619919-5731-456A-BBD9-0CA6B61573BC}"/>
              </a:ext>
            </a:extLst>
          </p:cNvPr>
          <p:cNvGraphicFramePr/>
          <p:nvPr>
            <p:extLst>
              <p:ext uri="{D42A27DB-BD31-4B8C-83A1-F6EECF244321}">
                <p14:modId xmlns:p14="http://schemas.microsoft.com/office/powerpoint/2010/main" val="721357768"/>
              </p:ext>
            </p:extLst>
          </p:nvPr>
        </p:nvGraphicFramePr>
        <p:xfrm>
          <a:off x="5155379" y="438150"/>
          <a:ext cx="6427019"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337816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7DD3B8A-D84F-46DC-B903-3013A3466826}"/>
              </a:ext>
            </a:extLst>
          </p:cNvPr>
          <p:cNvSpPr>
            <a:spLocks noGrp="1"/>
          </p:cNvSpPr>
          <p:nvPr>
            <p:ph type="title"/>
          </p:nvPr>
        </p:nvSpPr>
        <p:spPr>
          <a:xfrm>
            <a:off x="669017" y="-101600"/>
            <a:ext cx="11563350" cy="1325563"/>
          </a:xfrm>
        </p:spPr>
        <p:txBody>
          <a:bodyPr>
            <a:normAutofit/>
          </a:bodyPr>
          <a:lstStyle/>
          <a:p>
            <a:r>
              <a:rPr lang="en-US" sz="4000" dirty="0"/>
              <a:t>3.1 </a:t>
            </a:r>
            <a:r>
              <a:rPr lang="en-US" sz="4000" dirty="0" err="1"/>
              <a:t>Lập</a:t>
            </a:r>
            <a:r>
              <a:rPr lang="en-US" sz="4000" dirty="0"/>
              <a:t> </a:t>
            </a:r>
            <a:r>
              <a:rPr lang="en-US" sz="4000" dirty="0" err="1"/>
              <a:t>kế</a:t>
            </a:r>
            <a:r>
              <a:rPr lang="en-US" sz="4000" dirty="0"/>
              <a:t> </a:t>
            </a:r>
            <a:r>
              <a:rPr lang="en-US" sz="4000" err="1"/>
              <a:t>hoạch</a:t>
            </a:r>
            <a:r>
              <a:rPr lang="en-US" sz="4000"/>
              <a:t> tiêm: lưu ý</a:t>
            </a:r>
            <a:endParaRPr lang="en-US" sz="4000" dirty="0"/>
          </a:p>
        </p:txBody>
      </p:sp>
      <p:sp>
        <p:nvSpPr>
          <p:cNvPr id="15" name="Rectangle 14">
            <a:extLst>
              <a:ext uri="{FF2B5EF4-FFF2-40B4-BE49-F238E27FC236}">
                <a16:creationId xmlns:a16="http://schemas.microsoft.com/office/drawing/2014/main" id="{59884BF0-D80E-4D92-AFD1-98362D607956}"/>
              </a:ext>
            </a:extLst>
          </p:cNvPr>
          <p:cNvSpPr/>
          <p:nvPr/>
        </p:nvSpPr>
        <p:spPr>
          <a:xfrm>
            <a:off x="1111703" y="1223963"/>
            <a:ext cx="10057945" cy="2241243"/>
          </a:xfrm>
          <a:prstGeom prst="rect">
            <a:avLst/>
          </a:prstGeom>
          <a:solidFill>
            <a:schemeClr val="accent5">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spcBef>
                <a:spcPts val="1200"/>
              </a:spcBef>
              <a:buFont typeface="Arial" panose="020B0604020202020204" pitchFamily="34" charset="0"/>
              <a:buChar char="•"/>
            </a:pPr>
            <a:r>
              <a:rPr lang="en-US" sz="2400" dirty="0" err="1">
                <a:solidFill>
                  <a:schemeClr val="tx1"/>
                </a:solidFill>
              </a:rPr>
              <a:t>Trường</a:t>
            </a:r>
            <a:r>
              <a:rPr lang="en-US" sz="2400" dirty="0">
                <a:solidFill>
                  <a:schemeClr val="tx1"/>
                </a:solidFill>
              </a:rPr>
              <a:t> </a:t>
            </a:r>
            <a:r>
              <a:rPr lang="en-US" sz="2400" dirty="0" err="1">
                <a:solidFill>
                  <a:schemeClr val="tx1"/>
                </a:solidFill>
              </a:rPr>
              <a:t>thực</a:t>
            </a:r>
            <a:r>
              <a:rPr lang="en-US" sz="2400" dirty="0">
                <a:solidFill>
                  <a:schemeClr val="tx1"/>
                </a:solidFill>
              </a:rPr>
              <a:t> </a:t>
            </a:r>
            <a:r>
              <a:rPr lang="en-US" sz="2400" dirty="0" err="1">
                <a:solidFill>
                  <a:schemeClr val="tx1"/>
                </a:solidFill>
              </a:rPr>
              <a:t>hiện</a:t>
            </a:r>
            <a:r>
              <a:rPr lang="en-US" sz="2400" dirty="0">
                <a:solidFill>
                  <a:schemeClr val="tx1"/>
                </a:solidFill>
              </a:rPr>
              <a:t> </a:t>
            </a:r>
            <a:r>
              <a:rPr lang="en-US" sz="2400" dirty="0" err="1">
                <a:solidFill>
                  <a:schemeClr val="tx1"/>
                </a:solidFill>
              </a:rPr>
              <a:t>lập</a:t>
            </a:r>
            <a:r>
              <a:rPr lang="en-US" sz="2400" dirty="0">
                <a:solidFill>
                  <a:schemeClr val="tx1"/>
                </a:solidFill>
              </a:rPr>
              <a:t> </a:t>
            </a:r>
            <a:r>
              <a:rPr lang="en-US" sz="2400" dirty="0" err="1">
                <a:solidFill>
                  <a:schemeClr val="tx1"/>
                </a:solidFill>
              </a:rPr>
              <a:t>kế</a:t>
            </a:r>
            <a:r>
              <a:rPr lang="en-US" sz="2400" dirty="0">
                <a:solidFill>
                  <a:schemeClr val="tx1"/>
                </a:solidFill>
              </a:rPr>
              <a:t> </a:t>
            </a:r>
            <a:r>
              <a:rPr lang="en-US" sz="2400" dirty="0" err="1">
                <a:solidFill>
                  <a:schemeClr val="tx1"/>
                </a:solidFill>
              </a:rPr>
              <a:t>hoạch</a:t>
            </a:r>
            <a:r>
              <a:rPr lang="en-US" sz="2400" dirty="0">
                <a:solidFill>
                  <a:schemeClr val="tx1"/>
                </a:solidFill>
              </a:rPr>
              <a:t> </a:t>
            </a:r>
            <a:r>
              <a:rPr lang="en-US" sz="2400" dirty="0" err="1">
                <a:solidFill>
                  <a:schemeClr val="tx1"/>
                </a:solidFill>
              </a:rPr>
              <a:t>trước</a:t>
            </a:r>
            <a:r>
              <a:rPr lang="en-US" sz="2400" dirty="0">
                <a:solidFill>
                  <a:schemeClr val="tx1"/>
                </a:solidFill>
              </a:rPr>
              <a:t> </a:t>
            </a:r>
            <a:r>
              <a:rPr lang="en-US" sz="2400" dirty="0" err="1">
                <a:solidFill>
                  <a:schemeClr val="tx1"/>
                </a:solidFill>
              </a:rPr>
              <a:t>ngày</a:t>
            </a:r>
            <a:r>
              <a:rPr lang="en-US" sz="2400" dirty="0">
                <a:solidFill>
                  <a:schemeClr val="tx1"/>
                </a:solidFill>
              </a:rPr>
              <a:t> </a:t>
            </a:r>
            <a:r>
              <a:rPr lang="en-US" sz="2400" dirty="0" err="1">
                <a:solidFill>
                  <a:schemeClr val="tx1"/>
                </a:solidFill>
              </a:rPr>
              <a:t>tổ</a:t>
            </a:r>
            <a:r>
              <a:rPr lang="en-US" sz="2400" dirty="0">
                <a:solidFill>
                  <a:schemeClr val="tx1"/>
                </a:solidFill>
              </a:rPr>
              <a:t> </a:t>
            </a:r>
            <a:r>
              <a:rPr lang="en-US" sz="2400" dirty="0" err="1">
                <a:solidFill>
                  <a:schemeClr val="tx1"/>
                </a:solidFill>
              </a:rPr>
              <a:t>chức</a:t>
            </a:r>
            <a:r>
              <a:rPr lang="en-US" sz="2400" dirty="0">
                <a:solidFill>
                  <a:schemeClr val="tx1"/>
                </a:solidFill>
              </a:rPr>
              <a:t> </a:t>
            </a:r>
            <a:r>
              <a:rPr lang="en-US" sz="2400" dirty="0" err="1">
                <a:solidFill>
                  <a:schemeClr val="tx1"/>
                </a:solidFill>
              </a:rPr>
              <a:t>tiêm</a:t>
            </a:r>
            <a:r>
              <a:rPr lang="en-US" sz="2400" dirty="0">
                <a:solidFill>
                  <a:schemeClr val="tx1"/>
                </a:solidFill>
              </a:rPr>
              <a:t>.</a:t>
            </a:r>
          </a:p>
          <a:p>
            <a:pPr marL="342900" indent="-342900">
              <a:spcBef>
                <a:spcPts val="1200"/>
              </a:spcBef>
              <a:buFont typeface="Arial" panose="020B0604020202020204" pitchFamily="34" charset="0"/>
              <a:buChar char="•"/>
            </a:pPr>
            <a:r>
              <a:rPr lang="en-US" sz="2400" dirty="0" err="1">
                <a:solidFill>
                  <a:srgbClr val="FF0000"/>
                </a:solidFill>
                <a:effectLst/>
                <a:latin typeface="+mj-lt"/>
                <a:ea typeface="Times New Roman" panose="02020603050405020304" pitchFamily="18" charset="0"/>
              </a:rPr>
              <a:t>Lưu</a:t>
            </a:r>
            <a:r>
              <a:rPr lang="en-US" sz="2400" dirty="0">
                <a:solidFill>
                  <a:srgbClr val="FF0000"/>
                </a:solidFill>
                <a:effectLst/>
                <a:latin typeface="+mj-lt"/>
                <a:ea typeface="Times New Roman" panose="02020603050405020304" pitchFamily="18" charset="0"/>
              </a:rPr>
              <a:t> ý: </a:t>
            </a:r>
            <a:r>
              <a:rPr lang="en-US" sz="2400" dirty="0" err="1">
                <a:solidFill>
                  <a:srgbClr val="FF0000"/>
                </a:solidFill>
                <a:latin typeface="+mj-lt"/>
                <a:ea typeface="Times New Roman" panose="02020603050405020304" pitchFamily="18" charset="0"/>
              </a:rPr>
              <a:t>Đối</a:t>
            </a:r>
            <a:r>
              <a:rPr lang="en-US" sz="2400" dirty="0">
                <a:solidFill>
                  <a:srgbClr val="FF0000"/>
                </a:solidFill>
                <a:latin typeface="+mj-lt"/>
                <a:ea typeface="Times New Roman" panose="02020603050405020304" pitchFamily="18" charset="0"/>
              </a:rPr>
              <a:t> </a:t>
            </a:r>
            <a:r>
              <a:rPr lang="en-US" sz="2400" dirty="0" err="1">
                <a:solidFill>
                  <a:srgbClr val="FF0000"/>
                </a:solidFill>
                <a:latin typeface="+mj-lt"/>
                <a:ea typeface="Times New Roman" panose="02020603050405020304" pitchFamily="18" charset="0"/>
              </a:rPr>
              <a:t>với</a:t>
            </a:r>
            <a:r>
              <a:rPr lang="en-US" sz="2400" dirty="0">
                <a:solidFill>
                  <a:srgbClr val="FF0000"/>
                </a:solidFill>
                <a:latin typeface="+mj-lt"/>
                <a:ea typeface="Times New Roman" panose="02020603050405020304" pitchFamily="18" charset="0"/>
              </a:rPr>
              <a:t> </a:t>
            </a:r>
            <a:r>
              <a:rPr lang="en-US" sz="2400" dirty="0" err="1">
                <a:solidFill>
                  <a:srgbClr val="FF0000"/>
                </a:solidFill>
                <a:latin typeface="+mj-lt"/>
                <a:ea typeface="Times New Roman" panose="02020603050405020304" pitchFamily="18" charset="0"/>
              </a:rPr>
              <a:t>bước</a:t>
            </a:r>
            <a:r>
              <a:rPr lang="en-US" sz="2400" dirty="0">
                <a:solidFill>
                  <a:srgbClr val="FF0000"/>
                </a:solidFill>
                <a:latin typeface="+mj-lt"/>
                <a:ea typeface="Times New Roman" panose="02020603050405020304" pitchFamily="18" charset="0"/>
              </a:rPr>
              <a:t> </a:t>
            </a:r>
            <a:r>
              <a:rPr lang="en-US" sz="2400" dirty="0" err="1">
                <a:solidFill>
                  <a:srgbClr val="FF0000"/>
                </a:solidFill>
                <a:latin typeface="+mj-lt"/>
                <a:ea typeface="Times New Roman" panose="02020603050405020304" pitchFamily="18" charset="0"/>
              </a:rPr>
              <a:t>tạo</a:t>
            </a:r>
            <a:r>
              <a:rPr lang="en-US" sz="2400" dirty="0">
                <a:solidFill>
                  <a:srgbClr val="FF0000"/>
                </a:solidFill>
                <a:latin typeface="+mj-lt"/>
                <a:ea typeface="Times New Roman" panose="02020603050405020304" pitchFamily="18" charset="0"/>
              </a:rPr>
              <a:t> DS </a:t>
            </a:r>
            <a:r>
              <a:rPr lang="en-US" sz="2400" dirty="0" err="1">
                <a:solidFill>
                  <a:srgbClr val="FF0000"/>
                </a:solidFill>
                <a:latin typeface="+mj-lt"/>
                <a:ea typeface="Times New Roman" panose="02020603050405020304" pitchFamily="18" charset="0"/>
              </a:rPr>
              <a:t>cán</a:t>
            </a:r>
            <a:r>
              <a:rPr lang="en-US" sz="2400" dirty="0">
                <a:solidFill>
                  <a:srgbClr val="FF0000"/>
                </a:solidFill>
                <a:latin typeface="+mj-lt"/>
                <a:ea typeface="Times New Roman" panose="02020603050405020304" pitchFamily="18" charset="0"/>
              </a:rPr>
              <a:t> </a:t>
            </a:r>
            <a:r>
              <a:rPr lang="en-US" sz="2400" dirty="0" err="1">
                <a:solidFill>
                  <a:srgbClr val="FF0000"/>
                </a:solidFill>
                <a:latin typeface="+mj-lt"/>
                <a:ea typeface="Times New Roman" panose="02020603050405020304" pitchFamily="18" charset="0"/>
              </a:rPr>
              <a:t>bộ</a:t>
            </a:r>
            <a:r>
              <a:rPr lang="en-US" sz="2400" dirty="0">
                <a:solidFill>
                  <a:srgbClr val="FF0000"/>
                </a:solidFill>
                <a:latin typeface="+mj-lt"/>
                <a:ea typeface="Times New Roman" panose="02020603050405020304" pitchFamily="18" charset="0"/>
              </a:rPr>
              <a:t> </a:t>
            </a:r>
            <a:r>
              <a:rPr lang="en-US" sz="2400" dirty="0" err="1">
                <a:solidFill>
                  <a:srgbClr val="FF0000"/>
                </a:solidFill>
                <a:latin typeface="+mj-lt"/>
                <a:ea typeface="Times New Roman" panose="02020603050405020304" pitchFamily="18" charset="0"/>
              </a:rPr>
              <a:t>tiêm</a:t>
            </a:r>
            <a:r>
              <a:rPr lang="en-US" sz="2400" dirty="0">
                <a:solidFill>
                  <a:srgbClr val="FF0000"/>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cần</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làm</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t</a:t>
            </a:r>
            <a:r>
              <a:rPr lang="en-US" sz="2400" dirty="0" err="1">
                <a:solidFill>
                  <a:schemeClr val="tx1"/>
                </a:solidFill>
                <a:effectLst/>
                <a:latin typeface="+mj-lt"/>
                <a:ea typeface="Times New Roman" panose="02020603050405020304" pitchFamily="18" charset="0"/>
              </a:rPr>
              <a:t>rước</a:t>
            </a:r>
            <a:r>
              <a:rPr lang="en-US" sz="2400" dirty="0">
                <a:solidFill>
                  <a:schemeClr val="tx1"/>
                </a:solidFill>
                <a:effectLst/>
                <a:latin typeface="+mj-lt"/>
                <a:ea typeface="Times New Roman" panose="02020603050405020304" pitchFamily="18" charset="0"/>
              </a:rPr>
              <a:t> </a:t>
            </a:r>
            <a:r>
              <a:rPr lang="en-US" sz="2400" dirty="0" err="1">
                <a:solidFill>
                  <a:schemeClr val="tx1"/>
                </a:solidFill>
                <a:effectLst/>
                <a:latin typeface="+mj-lt"/>
                <a:ea typeface="Times New Roman" panose="02020603050405020304" pitchFamily="18" charset="0"/>
              </a:rPr>
              <a:t>khi</a:t>
            </a:r>
            <a:r>
              <a:rPr lang="en-US" sz="2400" dirty="0">
                <a:solidFill>
                  <a:schemeClr val="tx1"/>
                </a:solidFill>
                <a:effectLst/>
                <a:latin typeface="+mj-lt"/>
                <a:ea typeface="Times New Roman" panose="02020603050405020304" pitchFamily="18" charset="0"/>
              </a:rPr>
              <a:t> </a:t>
            </a:r>
            <a:r>
              <a:rPr lang="en-US" sz="2400" dirty="0" err="1">
                <a:solidFill>
                  <a:schemeClr val="tx1"/>
                </a:solidFill>
                <a:effectLst/>
                <a:latin typeface="+mj-lt"/>
                <a:ea typeface="Times New Roman" panose="02020603050405020304" pitchFamily="18" charset="0"/>
              </a:rPr>
              <a:t>lập</a:t>
            </a:r>
            <a:r>
              <a:rPr lang="en-US" sz="2400" dirty="0">
                <a:solidFill>
                  <a:schemeClr val="tx1"/>
                </a:solidFill>
                <a:effectLst/>
                <a:latin typeface="+mj-lt"/>
                <a:ea typeface="Times New Roman" panose="02020603050405020304" pitchFamily="18" charset="0"/>
              </a:rPr>
              <a:t> </a:t>
            </a:r>
            <a:r>
              <a:rPr lang="en-US" sz="2400" dirty="0" err="1">
                <a:solidFill>
                  <a:schemeClr val="tx1"/>
                </a:solidFill>
                <a:effectLst/>
                <a:latin typeface="+mj-lt"/>
                <a:ea typeface="Times New Roman" panose="02020603050405020304" pitchFamily="18" charset="0"/>
              </a:rPr>
              <a:t>kế</a:t>
            </a:r>
            <a:r>
              <a:rPr lang="en-US" sz="2400" dirty="0">
                <a:solidFill>
                  <a:schemeClr val="tx1"/>
                </a:solidFill>
                <a:effectLst/>
                <a:latin typeface="+mj-lt"/>
                <a:ea typeface="Times New Roman" panose="02020603050405020304" pitchFamily="18" charset="0"/>
              </a:rPr>
              <a:t> </a:t>
            </a:r>
            <a:r>
              <a:rPr lang="en-US" sz="2400" dirty="0" err="1">
                <a:solidFill>
                  <a:schemeClr val="tx1"/>
                </a:solidFill>
                <a:effectLst/>
                <a:latin typeface="+mj-lt"/>
                <a:ea typeface="Times New Roman" panose="02020603050405020304" pitchFamily="18" charset="0"/>
              </a:rPr>
              <a:t>hoạch</a:t>
            </a:r>
            <a:r>
              <a:rPr lang="en-US" sz="2400" dirty="0">
                <a:solidFill>
                  <a:schemeClr val="tx1"/>
                </a:solidFill>
                <a:effectLst/>
                <a:latin typeface="+mj-lt"/>
                <a:ea typeface="Times New Roman" panose="02020603050405020304" pitchFamily="18" charset="0"/>
              </a:rPr>
              <a:t> </a:t>
            </a:r>
            <a:r>
              <a:rPr lang="en-US" sz="2400" dirty="0" err="1">
                <a:solidFill>
                  <a:schemeClr val="tx1"/>
                </a:solidFill>
                <a:effectLst/>
                <a:latin typeface="+mj-lt"/>
                <a:ea typeface="Times New Roman" panose="02020603050405020304" pitchFamily="18" charset="0"/>
              </a:rPr>
              <a:t>tiêm</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Trường</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phối</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hợp</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với</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Phòng</a:t>
            </a:r>
            <a:r>
              <a:rPr lang="en-US" sz="2400" dirty="0">
                <a:solidFill>
                  <a:schemeClr val="tx1"/>
                </a:solidFill>
                <a:latin typeface="+mj-lt"/>
                <a:ea typeface="Times New Roman" panose="02020603050405020304" pitchFamily="18" charset="0"/>
              </a:rPr>
              <a:t> y </a:t>
            </a:r>
            <a:r>
              <a:rPr lang="en-US" sz="2400" dirty="0" err="1">
                <a:solidFill>
                  <a:schemeClr val="tx1"/>
                </a:solidFill>
                <a:latin typeface="+mj-lt"/>
                <a:ea typeface="Times New Roman" panose="02020603050405020304" pitchFamily="18" charset="0"/>
              </a:rPr>
              <a:t>tế</a:t>
            </a:r>
            <a:r>
              <a:rPr lang="en-US" sz="2400" dirty="0">
                <a:solidFill>
                  <a:schemeClr val="tx1"/>
                </a:solidFill>
                <a:latin typeface="+mj-lt"/>
                <a:ea typeface="Times New Roman" panose="02020603050405020304" pitchFamily="18" charset="0"/>
              </a:rPr>
              <a:t>/</a:t>
            </a:r>
            <a:r>
              <a:rPr lang="en-US" sz="2400" dirty="0" err="1">
                <a:solidFill>
                  <a:schemeClr val="tx1"/>
                </a:solidFill>
                <a:latin typeface="+mj-lt"/>
                <a:ea typeface="Times New Roman" panose="02020603050405020304" pitchFamily="18" charset="0"/>
              </a:rPr>
              <a:t>Trung</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tâm</a:t>
            </a:r>
            <a:r>
              <a:rPr lang="en-US" sz="2400" dirty="0">
                <a:solidFill>
                  <a:schemeClr val="tx1"/>
                </a:solidFill>
                <a:latin typeface="+mj-lt"/>
                <a:ea typeface="Times New Roman" panose="02020603050405020304" pitchFamily="18" charset="0"/>
              </a:rPr>
              <a:t> y </a:t>
            </a:r>
            <a:r>
              <a:rPr lang="en-US" sz="2400" dirty="0" err="1">
                <a:solidFill>
                  <a:schemeClr val="tx1"/>
                </a:solidFill>
                <a:latin typeface="+mj-lt"/>
                <a:ea typeface="Times New Roman" panose="02020603050405020304" pitchFamily="18" charset="0"/>
              </a:rPr>
              <a:t>tế</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để</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lấy</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thông</a:t>
            </a:r>
            <a:r>
              <a:rPr lang="en-US" sz="2400" dirty="0">
                <a:solidFill>
                  <a:schemeClr val="tx1"/>
                </a:solidFill>
                <a:latin typeface="+mj-lt"/>
                <a:ea typeface="Times New Roman" panose="02020603050405020304" pitchFamily="18" charset="0"/>
              </a:rPr>
              <a:t> tin </a:t>
            </a:r>
            <a:r>
              <a:rPr lang="en-US" sz="2400" dirty="0" err="1">
                <a:solidFill>
                  <a:schemeClr val="tx1"/>
                </a:solidFill>
                <a:latin typeface="+mj-lt"/>
                <a:ea typeface="Times New Roman" panose="02020603050405020304" pitchFamily="18" charset="0"/>
              </a:rPr>
              <a:t>đội</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tiêm</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để</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tạo</a:t>
            </a:r>
            <a:r>
              <a:rPr lang="en-US" sz="2400" dirty="0">
                <a:solidFill>
                  <a:schemeClr val="tx1"/>
                </a:solidFill>
                <a:latin typeface="+mj-lt"/>
                <a:ea typeface="Times New Roman" panose="02020603050405020304" pitchFamily="18" charset="0"/>
              </a:rPr>
              <a:t> DS </a:t>
            </a:r>
            <a:r>
              <a:rPr lang="en-US" sz="2400" dirty="0" err="1">
                <a:solidFill>
                  <a:schemeClr val="tx1"/>
                </a:solidFill>
                <a:latin typeface="+mj-lt"/>
                <a:ea typeface="Times New Roman" panose="02020603050405020304" pitchFamily="18" charset="0"/>
              </a:rPr>
              <a:t>cán</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bộ</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tiêm</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trên</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Hệ</a:t>
            </a:r>
            <a:r>
              <a:rPr lang="en-US" sz="2400" dirty="0">
                <a:solidFill>
                  <a:schemeClr val="tx1"/>
                </a:solidFill>
                <a:latin typeface="+mj-lt"/>
                <a:ea typeface="Times New Roman" panose="02020603050405020304" pitchFamily="18" charset="0"/>
              </a:rPr>
              <a:t> </a:t>
            </a:r>
            <a:r>
              <a:rPr lang="en-US" sz="2400" dirty="0" err="1">
                <a:solidFill>
                  <a:schemeClr val="tx1"/>
                </a:solidFill>
                <a:latin typeface="+mj-lt"/>
                <a:ea typeface="Times New Roman" panose="02020603050405020304" pitchFamily="18" charset="0"/>
              </a:rPr>
              <a:t>thống</a:t>
            </a:r>
            <a:r>
              <a:rPr lang="en-US" sz="2400">
                <a:solidFill>
                  <a:schemeClr val="tx1"/>
                </a:solidFill>
                <a:latin typeface="+mj-lt"/>
                <a:ea typeface="Times New Roman" panose="02020603050405020304" pitchFamily="18" charset="0"/>
              </a:rPr>
              <a:t>. </a:t>
            </a:r>
            <a:endParaRPr lang="en-US" sz="2400" dirty="0"/>
          </a:p>
        </p:txBody>
      </p:sp>
      <p:pic>
        <p:nvPicPr>
          <p:cNvPr id="3" name="Picture 2">
            <a:extLst>
              <a:ext uri="{FF2B5EF4-FFF2-40B4-BE49-F238E27FC236}">
                <a16:creationId xmlns:a16="http://schemas.microsoft.com/office/drawing/2014/main" id="{B548CF7B-3EEB-458D-9603-9C28E7C7E213}"/>
              </a:ext>
            </a:extLst>
          </p:cNvPr>
          <p:cNvPicPr>
            <a:picLocks noChangeAspect="1"/>
          </p:cNvPicPr>
          <p:nvPr/>
        </p:nvPicPr>
        <p:blipFill>
          <a:blip r:embed="rId2"/>
          <a:stretch>
            <a:fillRect/>
          </a:stretch>
        </p:blipFill>
        <p:spPr>
          <a:xfrm>
            <a:off x="429940" y="3587206"/>
            <a:ext cx="11762060" cy="3270794"/>
          </a:xfrm>
          <a:prstGeom prst="rect">
            <a:avLst/>
          </a:prstGeom>
        </p:spPr>
      </p:pic>
    </p:spTree>
    <p:extLst>
      <p:ext uri="{BB962C8B-B14F-4D97-AF65-F5344CB8AC3E}">
        <p14:creationId xmlns:p14="http://schemas.microsoft.com/office/powerpoint/2010/main" val="205086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37160" y="3177903"/>
            <a:ext cx="11881207" cy="3084286"/>
          </a:xfrm>
          <a:prstGeom prst="rect">
            <a:avLst/>
          </a:prstGeom>
        </p:spPr>
      </p:pic>
      <p:sp>
        <p:nvSpPr>
          <p:cNvPr id="16" name="Rectangle 15"/>
          <p:cNvSpPr/>
          <p:nvPr/>
        </p:nvSpPr>
        <p:spPr>
          <a:xfrm>
            <a:off x="883826" y="1165142"/>
            <a:ext cx="10683334" cy="1708160"/>
          </a:xfrm>
          <a:prstGeom prst="rect">
            <a:avLst/>
          </a:prstGeom>
          <a:solidFill>
            <a:schemeClr val="accent5">
              <a:lumMod val="20000"/>
              <a:lumOff val="80000"/>
            </a:schemeClr>
          </a:solidFill>
        </p:spPr>
        <p:txBody>
          <a:bodyPr wrap="square" lIns="274320" rIns="548640" bIns="457200" anchor="ctr">
            <a:spAutoFit/>
          </a:bodyPr>
          <a:lstStyle/>
          <a:p>
            <a:pPr marL="342900" indent="-342900">
              <a:spcBef>
                <a:spcPts val="1200"/>
              </a:spcBef>
              <a:buFont typeface="Arial" panose="020B0604020202020204" pitchFamily="34" charset="0"/>
              <a:buChar char="•"/>
            </a:pPr>
            <a:r>
              <a:rPr lang="en-US" sz="2600" dirty="0" err="1">
                <a:solidFill>
                  <a:srgbClr val="FF0000"/>
                </a:solidFill>
              </a:rPr>
              <a:t>Lập</a:t>
            </a:r>
            <a:r>
              <a:rPr lang="en-US" sz="2600" dirty="0">
                <a:solidFill>
                  <a:srgbClr val="FF0000"/>
                </a:solidFill>
              </a:rPr>
              <a:t> </a:t>
            </a:r>
            <a:r>
              <a:rPr lang="en-US" sz="2600" dirty="0" err="1">
                <a:solidFill>
                  <a:srgbClr val="FF0000"/>
                </a:solidFill>
                <a:latin typeface="Arial (Body)"/>
              </a:rPr>
              <a:t>kế</a:t>
            </a:r>
            <a:r>
              <a:rPr lang="en-US" sz="2600" dirty="0">
                <a:solidFill>
                  <a:srgbClr val="FF0000"/>
                </a:solidFill>
              </a:rPr>
              <a:t> </a:t>
            </a:r>
            <a:r>
              <a:rPr lang="en-US" sz="2600" dirty="0" err="1">
                <a:solidFill>
                  <a:srgbClr val="FF0000"/>
                </a:solidFill>
              </a:rPr>
              <a:t>hoạch</a:t>
            </a:r>
            <a:r>
              <a:rPr lang="en-US" sz="2600" dirty="0">
                <a:solidFill>
                  <a:srgbClr val="FF0000"/>
                </a:solidFill>
              </a:rPr>
              <a:t> </a:t>
            </a:r>
            <a:r>
              <a:rPr lang="en-US" sz="2600" dirty="0" err="1">
                <a:solidFill>
                  <a:srgbClr val="FF0000"/>
                </a:solidFill>
              </a:rPr>
              <a:t>tiêm</a:t>
            </a:r>
            <a:r>
              <a:rPr lang="en-US" sz="2600" dirty="0">
                <a:solidFill>
                  <a:srgbClr val="FF0000"/>
                </a:solidFill>
              </a:rPr>
              <a:t> </a:t>
            </a:r>
            <a:r>
              <a:rPr lang="en-US" sz="2600" dirty="0" err="1">
                <a:solidFill>
                  <a:srgbClr val="FF0000"/>
                </a:solidFill>
              </a:rPr>
              <a:t>theo</a:t>
            </a:r>
            <a:r>
              <a:rPr lang="en-US" sz="2600" dirty="0">
                <a:solidFill>
                  <a:srgbClr val="FF0000"/>
                </a:solidFill>
              </a:rPr>
              <a:t> </a:t>
            </a:r>
            <a:r>
              <a:rPr lang="vi-VN" sz="2600" dirty="0"/>
              <a:t>theo </a:t>
            </a:r>
            <a:r>
              <a:rPr lang="en-US" sz="2600" dirty="0" err="1"/>
              <a:t>cơ</a:t>
            </a:r>
            <a:r>
              <a:rPr lang="en-US" sz="2600" dirty="0"/>
              <a:t> </a:t>
            </a:r>
            <a:r>
              <a:rPr lang="en-US" sz="2600" dirty="0" err="1"/>
              <a:t>sở</a:t>
            </a:r>
            <a:r>
              <a:rPr lang="en-US" sz="2600" dirty="0"/>
              <a:t>: </a:t>
            </a:r>
            <a:r>
              <a:rPr lang="en-US" sz="2600" dirty="0" err="1"/>
              <a:t>cần</a:t>
            </a:r>
            <a:r>
              <a:rPr lang="en-US" sz="2600" dirty="0"/>
              <a:t> </a:t>
            </a:r>
            <a:r>
              <a:rPr lang="en-US" sz="2600" dirty="0" err="1"/>
              <a:t>chọn</a:t>
            </a:r>
            <a:r>
              <a:rPr lang="en-US" sz="2600" dirty="0"/>
              <a:t> </a:t>
            </a:r>
            <a:r>
              <a:rPr lang="en-US" sz="2600" dirty="0" err="1"/>
              <a:t>đúng</a:t>
            </a:r>
            <a:r>
              <a:rPr lang="en-US" sz="2600" dirty="0"/>
              <a:t> </a:t>
            </a:r>
            <a:r>
              <a:rPr lang="en-US" sz="2600" dirty="0" err="1"/>
              <a:t>tên</a:t>
            </a:r>
            <a:r>
              <a:rPr lang="en-US" sz="2600" dirty="0"/>
              <a:t> </a:t>
            </a:r>
            <a:r>
              <a:rPr lang="en-US" sz="2600" dirty="0" err="1"/>
              <a:t>đã</a:t>
            </a:r>
            <a:r>
              <a:rPr lang="en-US" sz="2600" dirty="0"/>
              <a:t> </a:t>
            </a:r>
            <a:r>
              <a:rPr lang="en-US" sz="2600" dirty="0" err="1"/>
              <a:t>nhập</a:t>
            </a:r>
            <a:r>
              <a:rPr lang="en-US" sz="2600" dirty="0"/>
              <a:t> </a:t>
            </a:r>
            <a:r>
              <a:rPr lang="en-US" sz="2600" dirty="0" err="1"/>
              <a:t>tại</a:t>
            </a:r>
            <a:r>
              <a:rPr lang="en-US" sz="2600" dirty="0"/>
              <a:t> </a:t>
            </a:r>
            <a:r>
              <a:rPr lang="en-US" sz="2600" dirty="0" err="1"/>
              <a:t>trường</a:t>
            </a:r>
            <a:r>
              <a:rPr lang="en-US" sz="2600" dirty="0"/>
              <a:t> “</a:t>
            </a:r>
            <a:r>
              <a:rPr lang="en-US" sz="2600" dirty="0" err="1"/>
              <a:t>Nơi</a:t>
            </a:r>
            <a:r>
              <a:rPr lang="en-US" sz="2600" dirty="0"/>
              <a:t> </a:t>
            </a:r>
            <a:r>
              <a:rPr lang="en-US" sz="2600" dirty="0" err="1"/>
              <a:t>công</a:t>
            </a:r>
            <a:r>
              <a:rPr lang="en-US" sz="2600" dirty="0"/>
              <a:t> </a:t>
            </a:r>
            <a:r>
              <a:rPr lang="en-US" sz="2600" dirty="0" err="1"/>
              <a:t>tác</a:t>
            </a:r>
            <a:r>
              <a:rPr lang="en-US" sz="2600" dirty="0"/>
              <a:t>” </a:t>
            </a:r>
            <a:r>
              <a:rPr lang="en-US" sz="2600" dirty="0" err="1"/>
              <a:t>theo</a:t>
            </a:r>
            <a:r>
              <a:rPr lang="en-US" sz="2600" dirty="0"/>
              <a:t> </a:t>
            </a:r>
            <a:r>
              <a:rPr lang="en-US" sz="2600" dirty="0" err="1"/>
              <a:t>hướng</a:t>
            </a:r>
            <a:r>
              <a:rPr lang="en-US" sz="2600" dirty="0"/>
              <a:t> </a:t>
            </a:r>
            <a:r>
              <a:rPr lang="en-US" sz="2600" dirty="0" err="1"/>
              <a:t>dẫn</a:t>
            </a:r>
            <a:r>
              <a:rPr lang="en-US" sz="2600" dirty="0"/>
              <a:t> </a:t>
            </a:r>
            <a:r>
              <a:rPr lang="en-US" sz="2600" dirty="0" err="1"/>
              <a:t>sau</a:t>
            </a:r>
            <a:r>
              <a:rPr lang="en-US" sz="2600" dirty="0"/>
              <a:t> </a:t>
            </a:r>
            <a:r>
              <a:rPr lang="en-US" sz="2600" dirty="0" err="1"/>
              <a:t>để</a:t>
            </a:r>
            <a:r>
              <a:rPr lang="en-US" sz="2600" dirty="0"/>
              <a:t> </a:t>
            </a:r>
            <a:r>
              <a:rPr lang="en-US" sz="2600" dirty="0" err="1"/>
              <a:t>chọn</a:t>
            </a:r>
            <a:r>
              <a:rPr lang="en-US" sz="2600" dirty="0"/>
              <a:t> </a:t>
            </a:r>
            <a:r>
              <a:rPr lang="en-US" sz="2600" dirty="0" err="1"/>
              <a:t>được</a:t>
            </a:r>
            <a:r>
              <a:rPr lang="en-US" sz="2600" dirty="0"/>
              <a:t> </a:t>
            </a:r>
            <a:r>
              <a:rPr lang="en-US" sz="2600" dirty="0" err="1"/>
              <a:t>danh</a:t>
            </a:r>
            <a:r>
              <a:rPr lang="en-US" sz="2600" dirty="0"/>
              <a:t> </a:t>
            </a:r>
            <a:r>
              <a:rPr lang="en-US" sz="2600" dirty="0" err="1"/>
              <a:t>sách</a:t>
            </a:r>
            <a:r>
              <a:rPr lang="en-US" sz="2600" dirty="0"/>
              <a:t> </a:t>
            </a:r>
            <a:r>
              <a:rPr lang="en-US" sz="2600" dirty="0" err="1"/>
              <a:t>trẻ</a:t>
            </a:r>
            <a:r>
              <a:rPr lang="en-US" sz="2600" dirty="0"/>
              <a:t> </a:t>
            </a:r>
            <a:r>
              <a:rPr lang="en-US" sz="2600" dirty="0" err="1"/>
              <a:t>đã</a:t>
            </a:r>
            <a:r>
              <a:rPr lang="en-US" sz="2600" dirty="0"/>
              <a:t> </a:t>
            </a:r>
            <a:r>
              <a:rPr lang="en-US" sz="2600" dirty="0" err="1"/>
              <a:t>tạo</a:t>
            </a:r>
            <a:r>
              <a:rPr lang="en-US" sz="2600" dirty="0"/>
              <a:t> </a:t>
            </a:r>
            <a:r>
              <a:rPr lang="en-US" sz="2600" dirty="0" err="1"/>
              <a:t>hồ</a:t>
            </a:r>
            <a:r>
              <a:rPr lang="en-US" sz="2600" dirty="0"/>
              <a:t> </a:t>
            </a:r>
            <a:r>
              <a:rPr lang="en-US" sz="2600" dirty="0" err="1"/>
              <a:t>sơ</a:t>
            </a:r>
            <a:r>
              <a:rPr lang="en-US" sz="2600" dirty="0"/>
              <a:t> </a:t>
            </a:r>
            <a:r>
              <a:rPr lang="en-US" sz="2600" dirty="0" err="1"/>
              <a:t>trước</a:t>
            </a:r>
            <a:r>
              <a:rPr lang="en-US" sz="2600" dirty="0"/>
              <a:t> </a:t>
            </a:r>
            <a:r>
              <a:rPr lang="en-US" sz="2600" dirty="0" err="1"/>
              <a:t>đó</a:t>
            </a:r>
            <a:r>
              <a:rPr lang="en-US" sz="2600" dirty="0"/>
              <a:t>.</a:t>
            </a:r>
          </a:p>
        </p:txBody>
      </p:sp>
      <p:sp>
        <p:nvSpPr>
          <p:cNvPr id="17" name="Title 13">
            <a:extLst>
              <a:ext uri="{FF2B5EF4-FFF2-40B4-BE49-F238E27FC236}">
                <a16:creationId xmlns:a16="http://schemas.microsoft.com/office/drawing/2014/main" id="{E7DD3B8A-D84F-46DC-B903-3013A3466826}"/>
              </a:ext>
            </a:extLst>
          </p:cNvPr>
          <p:cNvSpPr>
            <a:spLocks noGrp="1"/>
          </p:cNvSpPr>
          <p:nvPr>
            <p:ph type="title"/>
          </p:nvPr>
        </p:nvSpPr>
        <p:spPr>
          <a:xfrm>
            <a:off x="628650" y="0"/>
            <a:ext cx="11563350" cy="1325563"/>
          </a:xfrm>
        </p:spPr>
        <p:txBody>
          <a:bodyPr>
            <a:normAutofit/>
          </a:bodyPr>
          <a:lstStyle/>
          <a:p>
            <a:r>
              <a:rPr lang="en-US" sz="4000" dirty="0"/>
              <a:t>3.1 </a:t>
            </a:r>
            <a:r>
              <a:rPr lang="en-US" sz="4000" dirty="0" err="1"/>
              <a:t>Lập</a:t>
            </a:r>
            <a:r>
              <a:rPr lang="en-US" sz="4000" dirty="0"/>
              <a:t> </a:t>
            </a:r>
            <a:r>
              <a:rPr lang="en-US" sz="4000" dirty="0" err="1"/>
              <a:t>kế</a:t>
            </a:r>
            <a:r>
              <a:rPr lang="en-US" sz="4000" dirty="0"/>
              <a:t> </a:t>
            </a:r>
            <a:r>
              <a:rPr lang="en-US" sz="4000" err="1"/>
              <a:t>hoạch</a:t>
            </a:r>
            <a:r>
              <a:rPr lang="en-US" sz="4000"/>
              <a:t> tiêm: lưu ý</a:t>
            </a:r>
            <a:endParaRPr lang="en-US" sz="4000" dirty="0"/>
          </a:p>
        </p:txBody>
      </p:sp>
    </p:spTree>
    <p:extLst>
      <p:ext uri="{BB962C8B-B14F-4D97-AF65-F5344CB8AC3E}">
        <p14:creationId xmlns:p14="http://schemas.microsoft.com/office/powerpoint/2010/main" val="1236695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2987</TotalTime>
  <Words>1099</Words>
  <Application>Microsoft Office PowerPoint</Application>
  <PresentationFormat>Widescreen</PresentationFormat>
  <Paragraphs>98</Paragraphs>
  <Slides>16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(Body)</vt:lpstr>
      <vt:lpstr>Calibri</vt:lpstr>
      <vt:lpstr>Calibri Light</vt:lpstr>
      <vt:lpstr>Wingdings</vt:lpstr>
      <vt:lpstr>Office Theme</vt:lpstr>
      <vt:lpstr>Custom Design</vt:lpstr>
      <vt:lpstr> HƯỚNG DẪN SỬ DỤNG HỆ THỐNG TIÊM CHỦNG VẮC XIN PHÒNG COVID-19</vt:lpstr>
      <vt:lpstr>Nội dung</vt:lpstr>
      <vt:lpstr>1. Đăng nhập Hệ thống</vt:lpstr>
      <vt:lpstr>2. Tạo hồ sơ đối tượng</vt:lpstr>
      <vt:lpstr>PowerPoint Presentation</vt:lpstr>
      <vt:lpstr>3. Cập nhật kết quả tiêm </vt:lpstr>
      <vt:lpstr>3.1 Lập kế hoạch tiêm</vt:lpstr>
      <vt:lpstr>3.1 Lập kế hoạch tiêm: lưu ý</vt:lpstr>
      <vt:lpstr>3.1 Lập kế hoạch tiêm: lưu ý</vt:lpstr>
      <vt:lpstr>3.2 Nhập nhanh kết quả tiêm </vt:lpstr>
      <vt:lpstr>3.2 Nhập nhanh kết quả tiêm </vt:lpstr>
      <vt:lpstr>3. Cập nhật kết quả tiêm: Lưu ý</vt:lpstr>
      <vt:lpstr>4. Báo cáo kết quả tiêm chủng</vt:lpstr>
      <vt:lpstr>5. Cách xem danh sách đối tượng đã nhập </vt:lpstr>
      <vt:lpstr>a.  Trường có khó khăn, vướng mắc khi sử dụng Hệ thống thì liên hệ:       - C1: Tổng đài Viettel 1800 8000 (Nhánh 4)       - C2: Phòng Y tế phối hợp Trung tâm Y tế hỗ trợ kỹ thuật cho các cơ sở giáo dục trên địa bàn bao gồm: reset mật khẩu, thay đổi SĐT OTP, hướng dẫn tạo hồ sơ/lập KH/nhập mũi tiêm trên hệ thống…  b.  Đối với các trường, nhóm lớp không có điểm tiêm riêng tại trường mà phải gom lại 1 điểm tiêm khác thì:      - PGD&amp;ĐT, PLĐTBXB thống kê thông tin các điểm tiêm đó, cung cấp thông tin người đầu mối để giữ mã OTP. (theo mẫu excel lập DS tài khoản)      - PGD&amp;ĐT, PLDTBXH gửi về TTYT &gt;&gt;&gt;&gt;TTYT gửi về HCDC để tạo tài khoản. Hạn là trước ngày 15/3/2022. Lưu ý HCDC chỉ nhận danh sách từ TTYT, không nhận file gửi riêng lẻ của đơn vị.       - Nếu các trường, nhóm lớp tiêm tại trường đã có tài khoản thì các trường, nhóm lớp sử dụng tài khoản của trường đó để nhập liệu.  c. Đối với các điểm tiêm tổ chức cho trẻ không đi học thì điểm tiêm đó có trách nhiệm nhập liệu thông tin trẻ lên Hệ thống.</vt:lpstr>
      <vt:lpstr>CHÂN THÀNH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TIẾN ĐỘ TIÊM CHỦNG  MŨI BỔ SUNG – NHẮC LẠI</dc:title>
  <dc:creator>Nguyen Vu Minh Thu</dc:creator>
  <cp:lastModifiedBy>Dang Thi Xuan Dung</cp:lastModifiedBy>
  <cp:revision>153</cp:revision>
  <dcterms:created xsi:type="dcterms:W3CDTF">2022-01-05T13:43:14Z</dcterms:created>
  <dcterms:modified xsi:type="dcterms:W3CDTF">2022-03-10T05:38:10Z</dcterms:modified>
</cp:coreProperties>
</file>